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7" r:id="rId1"/>
  </p:sldMasterIdLst>
  <p:notesMasterIdLst>
    <p:notesMasterId r:id="rId13"/>
  </p:notesMasterIdLst>
  <p:sldIdLst>
    <p:sldId id="256" r:id="rId2"/>
    <p:sldId id="289" r:id="rId3"/>
    <p:sldId id="290" r:id="rId4"/>
    <p:sldId id="291" r:id="rId5"/>
    <p:sldId id="294" r:id="rId6"/>
    <p:sldId id="292" r:id="rId7"/>
    <p:sldId id="293" r:id="rId8"/>
    <p:sldId id="295" r:id="rId9"/>
    <p:sldId id="296" r:id="rId10"/>
    <p:sldId id="297" r:id="rId11"/>
    <p:sldId id="282" r:id="rId1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宋体" panose="02010600030101010101" pitchFamily="2" charset="-122"/>
      <p:regular r:id="rId2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lin Liu" initials="JL" lastIdx="1" clrIdx="0">
    <p:extLst>
      <p:ext uri="{19B8F6BF-5375-455C-9EA6-DF929625EA0E}">
        <p15:presenceInfo xmlns:p15="http://schemas.microsoft.com/office/powerpoint/2012/main" userId="S-1-5-21-1708537768-1343024091-1060284298-459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AB2C"/>
    <a:srgbClr val="79AD34"/>
    <a:srgbClr val="ED7D31"/>
    <a:srgbClr val="41719C"/>
    <a:srgbClr val="ECAE17"/>
    <a:srgbClr val="DBDBDB"/>
    <a:srgbClr val="E8E8E8"/>
    <a:srgbClr val="CBCBCB"/>
    <a:srgbClr val="000000"/>
    <a:srgbClr val="0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1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10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9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981B4-493E-4612-A6F8-D1F27EF5B08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0AF5BD5-9319-4D59-8555-FC8D44BD2DC3}">
      <dgm:prSet/>
      <dgm:spPr/>
      <dgm:t>
        <a:bodyPr/>
        <a:lstStyle/>
        <a:p>
          <a:r>
            <a:rPr lang="en-US" dirty="0" smtClean="0"/>
            <a:t>Class </a:t>
          </a:r>
          <a:r>
            <a:rPr lang="en-US" dirty="0" err="1" smtClean="0"/>
            <a:t>MDSystem</a:t>
          </a:r>
          <a:endParaRPr lang="en-US" dirty="0"/>
        </a:p>
      </dgm:t>
    </dgm:pt>
    <dgm:pt modelId="{A2485D87-CA65-4F0B-BEB6-B5FE25FB2C12}" type="parTrans" cxnId="{9777A94D-021B-46C2-8EA2-5F16BBB489FA}">
      <dgm:prSet/>
      <dgm:spPr/>
      <dgm:t>
        <a:bodyPr/>
        <a:lstStyle/>
        <a:p>
          <a:endParaRPr lang="en-US"/>
        </a:p>
      </dgm:t>
    </dgm:pt>
    <dgm:pt modelId="{926BC3AF-ACC2-425F-AD20-905AF3749C28}" type="sibTrans" cxnId="{9777A94D-021B-46C2-8EA2-5F16BBB489FA}">
      <dgm:prSet/>
      <dgm:spPr/>
      <dgm:t>
        <a:bodyPr/>
        <a:lstStyle/>
        <a:p>
          <a:endParaRPr lang="en-US"/>
        </a:p>
      </dgm:t>
    </dgm:pt>
    <dgm:pt modelId="{4C4C8502-AB1F-4E3D-99EA-593EECB31F4D}">
      <dgm:prSet/>
      <dgm:spPr/>
      <dgm:t>
        <a:bodyPr/>
        <a:lstStyle/>
        <a:p>
          <a:r>
            <a:rPr lang="en-US" dirty="0" smtClean="0"/>
            <a:t>Add structure</a:t>
          </a:r>
          <a:endParaRPr lang="en-US" dirty="0" smtClean="0"/>
        </a:p>
      </dgm:t>
    </dgm:pt>
    <dgm:pt modelId="{50A0A8A6-E47E-4693-A5BB-41E8283FD946}" type="parTrans" cxnId="{ADEDDA6C-DC76-4001-87F8-51AE0E15D7B7}">
      <dgm:prSet/>
      <dgm:spPr/>
      <dgm:t>
        <a:bodyPr/>
        <a:lstStyle/>
        <a:p>
          <a:endParaRPr lang="en-US"/>
        </a:p>
      </dgm:t>
    </dgm:pt>
    <dgm:pt modelId="{75D996B6-8D18-44DE-AF8B-59814FCF47CC}" type="sibTrans" cxnId="{ADEDDA6C-DC76-4001-87F8-51AE0E15D7B7}">
      <dgm:prSet/>
      <dgm:spPr/>
      <dgm:t>
        <a:bodyPr/>
        <a:lstStyle/>
        <a:p>
          <a:endParaRPr lang="en-US"/>
        </a:p>
      </dgm:t>
    </dgm:pt>
    <dgm:pt modelId="{C1B6B6E6-596A-4965-9F30-568C9B7CA848}">
      <dgm:prSet/>
      <dgm:spPr/>
      <dgm:t>
        <a:bodyPr/>
        <a:lstStyle/>
        <a:p>
          <a:r>
            <a:rPr lang="en-US" dirty="0" smtClean="0"/>
            <a:t>CheckPBC</a:t>
          </a:r>
          <a:endParaRPr lang="en-US" dirty="0" smtClean="0"/>
        </a:p>
      </dgm:t>
    </dgm:pt>
    <dgm:pt modelId="{ABB69873-DCA9-4830-8C5B-E2FE5263C5A7}" type="parTrans" cxnId="{8624C3F5-DE21-4835-BB59-38BC57A5278C}">
      <dgm:prSet/>
      <dgm:spPr/>
      <dgm:t>
        <a:bodyPr/>
        <a:lstStyle/>
        <a:p>
          <a:endParaRPr lang="en-US"/>
        </a:p>
      </dgm:t>
    </dgm:pt>
    <dgm:pt modelId="{6D45802A-76EA-4A56-BEE9-0D5EC6C9FBCD}" type="sibTrans" cxnId="{8624C3F5-DE21-4835-BB59-38BC57A5278C}">
      <dgm:prSet/>
      <dgm:spPr/>
      <dgm:t>
        <a:bodyPr/>
        <a:lstStyle/>
        <a:p>
          <a:endParaRPr lang="en-US"/>
        </a:p>
      </dgm:t>
    </dgm:pt>
    <dgm:pt modelId="{223EF6AE-CD99-424A-8976-017DAA0EAD62}">
      <dgm:prSet/>
      <dgm:spPr/>
      <dgm:t>
        <a:bodyPr/>
        <a:lstStyle/>
        <a:p>
          <a:r>
            <a:rPr lang="en-US" dirty="0" err="1" smtClean="0"/>
            <a:t>PBC_distance</a:t>
          </a:r>
          <a:endParaRPr lang="en-US" dirty="0" smtClean="0"/>
        </a:p>
      </dgm:t>
    </dgm:pt>
    <dgm:pt modelId="{9F62130D-FC35-4FA3-AC65-A954F0C56EC4}" type="parTrans" cxnId="{72311C3D-6B8D-46D9-BB05-80C173C48C14}">
      <dgm:prSet/>
      <dgm:spPr/>
      <dgm:t>
        <a:bodyPr/>
        <a:lstStyle/>
        <a:p>
          <a:endParaRPr lang="en-US"/>
        </a:p>
      </dgm:t>
    </dgm:pt>
    <dgm:pt modelId="{D14E0FDC-6709-41FC-A1B0-DBB84AE6C2B5}" type="sibTrans" cxnId="{72311C3D-6B8D-46D9-BB05-80C173C48C14}">
      <dgm:prSet/>
      <dgm:spPr/>
      <dgm:t>
        <a:bodyPr/>
        <a:lstStyle/>
        <a:p>
          <a:endParaRPr lang="en-US"/>
        </a:p>
      </dgm:t>
    </dgm:pt>
    <dgm:pt modelId="{EF84418C-00D7-4524-B0A0-0D8F81965670}">
      <dgm:prSet/>
      <dgm:spPr/>
      <dgm:t>
        <a:bodyPr/>
        <a:lstStyle/>
        <a:p>
          <a:r>
            <a:rPr lang="en-US" dirty="0" smtClean="0"/>
            <a:t>NVE</a:t>
          </a:r>
          <a:endParaRPr lang="en-US" dirty="0" smtClean="0"/>
        </a:p>
      </dgm:t>
    </dgm:pt>
    <dgm:pt modelId="{9C990F16-A1D9-41D3-8020-EB9A71C085A6}" type="parTrans" cxnId="{87F5EB2F-7549-4F78-80C9-06FDD4224DC0}">
      <dgm:prSet/>
      <dgm:spPr/>
      <dgm:t>
        <a:bodyPr/>
        <a:lstStyle/>
        <a:p>
          <a:endParaRPr lang="en-US"/>
        </a:p>
      </dgm:t>
    </dgm:pt>
    <dgm:pt modelId="{C08EC654-8843-4A6E-AF0C-0526C6ECCD1D}" type="sibTrans" cxnId="{87F5EB2F-7549-4F78-80C9-06FDD4224DC0}">
      <dgm:prSet/>
      <dgm:spPr/>
      <dgm:t>
        <a:bodyPr/>
        <a:lstStyle/>
        <a:p>
          <a:endParaRPr lang="en-US"/>
        </a:p>
      </dgm:t>
    </dgm:pt>
    <dgm:pt modelId="{FEF6FF27-368F-46AC-96A7-47693664C816}">
      <dgm:prSet/>
      <dgm:spPr/>
      <dgm:t>
        <a:bodyPr/>
        <a:lstStyle/>
        <a:p>
          <a:r>
            <a:rPr lang="en-US" dirty="0" err="1" smtClean="0"/>
            <a:t>updateForce</a:t>
          </a:r>
          <a:endParaRPr lang="en-US" dirty="0" smtClean="0"/>
        </a:p>
      </dgm:t>
    </dgm:pt>
    <dgm:pt modelId="{F9866DB5-1750-4B0A-878E-CD0320F49ADF}" type="parTrans" cxnId="{F4E84E4E-780A-44E6-994D-0EE8D657840A}">
      <dgm:prSet/>
      <dgm:spPr/>
      <dgm:t>
        <a:bodyPr/>
        <a:lstStyle/>
        <a:p>
          <a:endParaRPr lang="en-US"/>
        </a:p>
      </dgm:t>
    </dgm:pt>
    <dgm:pt modelId="{C5416A77-3198-481E-9CAC-4B43A098E1B1}" type="sibTrans" cxnId="{F4E84E4E-780A-44E6-994D-0EE8D657840A}">
      <dgm:prSet/>
      <dgm:spPr/>
      <dgm:t>
        <a:bodyPr/>
        <a:lstStyle/>
        <a:p>
          <a:endParaRPr lang="en-US"/>
        </a:p>
      </dgm:t>
    </dgm:pt>
    <dgm:pt modelId="{7B6B785F-4F07-4E87-A2B5-429C67202049}">
      <dgm:prSet/>
      <dgm:spPr/>
      <dgm:t>
        <a:bodyPr/>
        <a:lstStyle/>
        <a:p>
          <a:r>
            <a:rPr lang="en-US" dirty="0" err="1" smtClean="0"/>
            <a:t>updatePosition</a:t>
          </a:r>
          <a:endParaRPr lang="en-US" dirty="0" smtClean="0"/>
        </a:p>
      </dgm:t>
    </dgm:pt>
    <dgm:pt modelId="{583DDB56-BF5E-4A99-A772-C3FA37A3F66B}" type="parTrans" cxnId="{652345E2-0FDA-4661-B0E1-0215F7D469AA}">
      <dgm:prSet/>
      <dgm:spPr/>
      <dgm:t>
        <a:bodyPr/>
        <a:lstStyle/>
        <a:p>
          <a:endParaRPr lang="en-US"/>
        </a:p>
      </dgm:t>
    </dgm:pt>
    <dgm:pt modelId="{B9F4BEBD-1AEC-4AB3-86B0-1221624995A6}" type="sibTrans" cxnId="{652345E2-0FDA-4661-B0E1-0215F7D469AA}">
      <dgm:prSet/>
      <dgm:spPr/>
      <dgm:t>
        <a:bodyPr/>
        <a:lstStyle/>
        <a:p>
          <a:endParaRPr lang="en-US"/>
        </a:p>
      </dgm:t>
    </dgm:pt>
    <dgm:pt modelId="{1214256D-257C-47F0-A81E-04A8A5A77F96}">
      <dgm:prSet/>
      <dgm:spPr/>
      <dgm:t>
        <a:bodyPr/>
        <a:lstStyle/>
        <a:p>
          <a:r>
            <a:rPr lang="en-US" dirty="0" err="1" smtClean="0"/>
            <a:t>verlet</a:t>
          </a:r>
          <a:endParaRPr lang="en-US" dirty="0" smtClean="0"/>
        </a:p>
      </dgm:t>
    </dgm:pt>
    <dgm:pt modelId="{2ECF8B0C-61E1-4A7F-ACE8-B722BE99424A}" type="parTrans" cxnId="{F8FF82B9-3B72-4EF5-8DF8-F8D835E4417F}">
      <dgm:prSet/>
      <dgm:spPr/>
      <dgm:t>
        <a:bodyPr/>
        <a:lstStyle/>
        <a:p>
          <a:endParaRPr lang="en-US"/>
        </a:p>
      </dgm:t>
    </dgm:pt>
    <dgm:pt modelId="{700691A6-3CE2-4C4F-A1D0-0083FC2D33D1}" type="sibTrans" cxnId="{F8FF82B9-3B72-4EF5-8DF8-F8D835E4417F}">
      <dgm:prSet/>
      <dgm:spPr/>
      <dgm:t>
        <a:bodyPr/>
        <a:lstStyle/>
        <a:p>
          <a:endParaRPr lang="en-US"/>
        </a:p>
      </dgm:t>
    </dgm:pt>
    <dgm:pt modelId="{C689E5D1-1529-4EF2-BA1E-E9E4627E0F10}">
      <dgm:prSet/>
      <dgm:spPr/>
      <dgm:t>
        <a:bodyPr/>
        <a:lstStyle/>
        <a:p>
          <a:r>
            <a:rPr lang="en-US" dirty="0" smtClean="0"/>
            <a:t>Force</a:t>
          </a:r>
          <a:endParaRPr lang="en-US" dirty="0" smtClean="0"/>
        </a:p>
      </dgm:t>
    </dgm:pt>
    <dgm:pt modelId="{8B48206E-FDE7-4ED0-82E1-CED9CF47ED1C}" type="parTrans" cxnId="{BF5A2D12-767F-4AB5-961E-1E27F4AB0667}">
      <dgm:prSet/>
      <dgm:spPr/>
      <dgm:t>
        <a:bodyPr/>
        <a:lstStyle/>
        <a:p>
          <a:endParaRPr lang="en-US"/>
        </a:p>
      </dgm:t>
    </dgm:pt>
    <dgm:pt modelId="{2D51EB69-8892-48CF-8BE2-4F11C1E8751F}" type="sibTrans" cxnId="{BF5A2D12-767F-4AB5-961E-1E27F4AB0667}">
      <dgm:prSet/>
      <dgm:spPr/>
      <dgm:t>
        <a:bodyPr/>
        <a:lstStyle/>
        <a:p>
          <a:endParaRPr lang="en-US"/>
        </a:p>
      </dgm:t>
    </dgm:pt>
    <dgm:pt modelId="{B1F44EF9-5EAE-4022-B424-AFE48588D6A9}">
      <dgm:prSet/>
      <dgm:spPr/>
      <dgm:t>
        <a:bodyPr/>
        <a:lstStyle/>
        <a:p>
          <a:r>
            <a:rPr lang="en-US" dirty="0" smtClean="0"/>
            <a:t>Dump</a:t>
          </a:r>
          <a:endParaRPr lang="en-US" dirty="0" smtClean="0"/>
        </a:p>
      </dgm:t>
    </dgm:pt>
    <dgm:pt modelId="{A108C41E-0ADA-4F8F-89D7-99DFDEEC066B}" type="parTrans" cxnId="{311D2F49-5E4F-40AA-8567-97AD568B9E24}">
      <dgm:prSet/>
      <dgm:spPr/>
      <dgm:t>
        <a:bodyPr/>
        <a:lstStyle/>
        <a:p>
          <a:endParaRPr lang="en-US"/>
        </a:p>
      </dgm:t>
    </dgm:pt>
    <dgm:pt modelId="{473CF35A-E12F-478A-869F-6ABD72F7978F}" type="sibTrans" cxnId="{311D2F49-5E4F-40AA-8567-97AD568B9E24}">
      <dgm:prSet/>
      <dgm:spPr/>
      <dgm:t>
        <a:bodyPr/>
        <a:lstStyle/>
        <a:p>
          <a:endParaRPr lang="en-US"/>
        </a:p>
      </dgm:t>
    </dgm:pt>
    <dgm:pt modelId="{C59041A9-C028-4557-802C-5F6095B60FA8}">
      <dgm:prSet/>
      <dgm:spPr/>
      <dgm:t>
        <a:bodyPr/>
        <a:lstStyle/>
        <a:p>
          <a:r>
            <a:rPr lang="en-US" dirty="0" smtClean="0"/>
            <a:t>Log</a:t>
          </a:r>
          <a:endParaRPr lang="en-US" dirty="0" smtClean="0"/>
        </a:p>
      </dgm:t>
    </dgm:pt>
    <dgm:pt modelId="{DCA0E137-94C5-49B2-9B73-528299F4CD6C}" type="parTrans" cxnId="{C6907C1E-5A43-4E0F-8E1B-F060B37E68D8}">
      <dgm:prSet/>
      <dgm:spPr/>
      <dgm:t>
        <a:bodyPr/>
        <a:lstStyle/>
        <a:p>
          <a:endParaRPr lang="en-US"/>
        </a:p>
      </dgm:t>
    </dgm:pt>
    <dgm:pt modelId="{29ADFA42-2647-4844-95A3-7A97698130C1}" type="sibTrans" cxnId="{C6907C1E-5A43-4E0F-8E1B-F060B37E68D8}">
      <dgm:prSet/>
      <dgm:spPr/>
      <dgm:t>
        <a:bodyPr/>
        <a:lstStyle/>
        <a:p>
          <a:endParaRPr lang="en-US"/>
        </a:p>
      </dgm:t>
    </dgm:pt>
    <dgm:pt modelId="{8E8ED019-7B5D-458F-9CF8-E9DC70FAFCE6}">
      <dgm:prSet/>
      <dgm:spPr/>
      <dgm:t>
        <a:bodyPr/>
        <a:lstStyle/>
        <a:p>
          <a:r>
            <a:rPr lang="en-US" dirty="0" err="1" smtClean="0"/>
            <a:t>SetDump</a:t>
          </a:r>
          <a:endParaRPr lang="en-US" dirty="0" smtClean="0"/>
        </a:p>
      </dgm:t>
    </dgm:pt>
    <dgm:pt modelId="{C390828E-47EC-4B4E-8330-FC6D4E4F4BA9}" type="parTrans" cxnId="{C5ED40C3-7168-4EFE-9FD8-3E58F23E0C4E}">
      <dgm:prSet/>
      <dgm:spPr/>
      <dgm:t>
        <a:bodyPr/>
        <a:lstStyle/>
        <a:p>
          <a:endParaRPr lang="en-US"/>
        </a:p>
      </dgm:t>
    </dgm:pt>
    <dgm:pt modelId="{E2705440-D878-4571-8660-E19A7FA5D0DC}" type="sibTrans" cxnId="{C5ED40C3-7168-4EFE-9FD8-3E58F23E0C4E}">
      <dgm:prSet/>
      <dgm:spPr/>
      <dgm:t>
        <a:bodyPr/>
        <a:lstStyle/>
        <a:p>
          <a:endParaRPr lang="en-US"/>
        </a:p>
      </dgm:t>
    </dgm:pt>
    <dgm:pt modelId="{AEF68785-45AB-4553-93ED-3FC23354D556}">
      <dgm:prSet/>
      <dgm:spPr/>
      <dgm:t>
        <a:bodyPr/>
        <a:lstStyle/>
        <a:p>
          <a:r>
            <a:rPr lang="en-US" dirty="0" err="1" smtClean="0"/>
            <a:t>SetLog</a:t>
          </a:r>
          <a:endParaRPr lang="en-US" dirty="0" smtClean="0"/>
        </a:p>
      </dgm:t>
    </dgm:pt>
    <dgm:pt modelId="{7FFD1DC5-9E03-4C3C-9DA5-22C35E27B692}" type="parTrans" cxnId="{1F9466C2-7911-400E-8DBF-0809D41581B3}">
      <dgm:prSet/>
      <dgm:spPr/>
      <dgm:t>
        <a:bodyPr/>
        <a:lstStyle/>
        <a:p>
          <a:endParaRPr lang="en-US"/>
        </a:p>
      </dgm:t>
    </dgm:pt>
    <dgm:pt modelId="{5019170E-A588-4E85-A4A2-3C04571D6F3A}" type="sibTrans" cxnId="{1F9466C2-7911-400E-8DBF-0809D41581B3}">
      <dgm:prSet/>
      <dgm:spPr/>
      <dgm:t>
        <a:bodyPr/>
        <a:lstStyle/>
        <a:p>
          <a:endParaRPr lang="en-US"/>
        </a:p>
      </dgm:t>
    </dgm:pt>
    <dgm:pt modelId="{81064A3E-4F91-43D3-A45A-AF8C1D41F612}">
      <dgm:prSet/>
      <dgm:spPr/>
      <dgm:t>
        <a:bodyPr/>
        <a:lstStyle/>
        <a:p>
          <a:r>
            <a:rPr lang="en-US" dirty="0" err="1" smtClean="0"/>
            <a:t>updateVelocity</a:t>
          </a:r>
          <a:endParaRPr lang="en-US" dirty="0" smtClean="0"/>
        </a:p>
      </dgm:t>
    </dgm:pt>
    <dgm:pt modelId="{4CB1729C-869B-4D3C-BA1C-F4A08197015F}" type="parTrans" cxnId="{8DF62BC4-FBD6-4D58-B885-376A24FC2166}">
      <dgm:prSet/>
      <dgm:spPr/>
      <dgm:t>
        <a:bodyPr/>
        <a:lstStyle/>
        <a:p>
          <a:endParaRPr lang="en-US"/>
        </a:p>
      </dgm:t>
    </dgm:pt>
    <dgm:pt modelId="{1724A210-B3CA-45B3-A0C2-7A9DD4392662}" type="sibTrans" cxnId="{8DF62BC4-FBD6-4D58-B885-376A24FC2166}">
      <dgm:prSet/>
      <dgm:spPr/>
      <dgm:t>
        <a:bodyPr/>
        <a:lstStyle/>
        <a:p>
          <a:endParaRPr lang="en-US"/>
        </a:p>
      </dgm:t>
    </dgm:pt>
    <dgm:pt modelId="{6B18691D-7EED-47C2-A8BA-93E88FECDF5C}">
      <dgm:prSet/>
      <dgm:spPr/>
      <dgm:t>
        <a:bodyPr/>
        <a:lstStyle/>
        <a:p>
          <a:r>
            <a:rPr lang="en-US" dirty="0" err="1" smtClean="0"/>
            <a:t>kineTicEnergy</a:t>
          </a:r>
          <a:endParaRPr lang="en-US" dirty="0" smtClean="0"/>
        </a:p>
      </dgm:t>
    </dgm:pt>
    <dgm:pt modelId="{0504ED9B-0B09-4FDF-853F-9E7F32AF6E58}" type="parTrans" cxnId="{7BCF6B5E-F5FD-448C-9A27-87047329F357}">
      <dgm:prSet/>
      <dgm:spPr/>
      <dgm:t>
        <a:bodyPr/>
        <a:lstStyle/>
        <a:p>
          <a:endParaRPr lang="en-US"/>
        </a:p>
      </dgm:t>
    </dgm:pt>
    <dgm:pt modelId="{F3AC007F-EFAB-40A7-8631-A147366D9548}" type="sibTrans" cxnId="{7BCF6B5E-F5FD-448C-9A27-87047329F357}">
      <dgm:prSet/>
      <dgm:spPr/>
      <dgm:t>
        <a:bodyPr/>
        <a:lstStyle/>
        <a:p>
          <a:endParaRPr lang="en-US"/>
        </a:p>
      </dgm:t>
    </dgm:pt>
    <dgm:pt modelId="{65746023-91C4-400E-9F4C-79AB756AA56E}">
      <dgm:prSet/>
      <dgm:spPr/>
      <dgm:t>
        <a:bodyPr/>
        <a:lstStyle/>
        <a:p>
          <a:r>
            <a:rPr lang="en-US" dirty="0" smtClean="0"/>
            <a:t>Temperature</a:t>
          </a:r>
          <a:endParaRPr lang="en-US" dirty="0" smtClean="0"/>
        </a:p>
      </dgm:t>
    </dgm:pt>
    <dgm:pt modelId="{06169FB9-2D73-430C-A449-DB27F89570E0}" type="parTrans" cxnId="{F64A42BE-065F-4AED-9953-46AD1858436E}">
      <dgm:prSet/>
      <dgm:spPr/>
      <dgm:t>
        <a:bodyPr/>
        <a:lstStyle/>
        <a:p>
          <a:endParaRPr lang="en-US"/>
        </a:p>
      </dgm:t>
    </dgm:pt>
    <dgm:pt modelId="{04DF62D2-E148-4EA4-BDDE-674CC1C676CE}" type="sibTrans" cxnId="{F64A42BE-065F-4AED-9953-46AD1858436E}">
      <dgm:prSet/>
      <dgm:spPr/>
      <dgm:t>
        <a:bodyPr/>
        <a:lstStyle/>
        <a:p>
          <a:endParaRPr lang="en-US"/>
        </a:p>
      </dgm:t>
    </dgm:pt>
    <dgm:pt modelId="{FE2B8EA8-7404-4095-A888-30F781E17A38}">
      <dgm:prSet/>
      <dgm:spPr/>
      <dgm:t>
        <a:bodyPr/>
        <a:lstStyle/>
        <a:p>
          <a:r>
            <a:rPr lang="en-US" dirty="0" err="1" smtClean="0"/>
            <a:t>potentialEnergy</a:t>
          </a:r>
          <a:endParaRPr lang="en-US" dirty="0" smtClean="0"/>
        </a:p>
      </dgm:t>
    </dgm:pt>
    <dgm:pt modelId="{C316CC12-87D1-488F-8F8F-D30EBDE2530E}" type="parTrans" cxnId="{091F7EAC-55E7-41C1-B45A-0E3189349430}">
      <dgm:prSet/>
      <dgm:spPr/>
      <dgm:t>
        <a:bodyPr/>
        <a:lstStyle/>
        <a:p>
          <a:endParaRPr lang="en-US"/>
        </a:p>
      </dgm:t>
    </dgm:pt>
    <dgm:pt modelId="{7D728975-6916-4D55-A1C6-02570E619314}" type="sibTrans" cxnId="{091F7EAC-55E7-41C1-B45A-0E3189349430}">
      <dgm:prSet/>
      <dgm:spPr/>
      <dgm:t>
        <a:bodyPr/>
        <a:lstStyle/>
        <a:p>
          <a:endParaRPr lang="en-US"/>
        </a:p>
      </dgm:t>
    </dgm:pt>
    <dgm:pt modelId="{24DDBB5F-06CA-4939-B9F7-B6DBE4DB037D}">
      <dgm:prSet/>
      <dgm:spPr/>
      <dgm:t>
        <a:bodyPr/>
        <a:lstStyle/>
        <a:p>
          <a:r>
            <a:rPr lang="en-US" dirty="0" smtClean="0"/>
            <a:t>Momentum</a:t>
          </a:r>
          <a:endParaRPr lang="en-US" dirty="0" smtClean="0"/>
        </a:p>
      </dgm:t>
    </dgm:pt>
    <dgm:pt modelId="{F13BF786-7914-4855-B9D5-C3F3A48896A8}" type="parTrans" cxnId="{EC6E2B26-09D2-4B14-A71C-02B5B18E5CD7}">
      <dgm:prSet/>
      <dgm:spPr/>
      <dgm:t>
        <a:bodyPr/>
        <a:lstStyle/>
        <a:p>
          <a:endParaRPr lang="en-US"/>
        </a:p>
      </dgm:t>
    </dgm:pt>
    <dgm:pt modelId="{85857422-455E-4A9F-97AF-C5B5FC493540}" type="sibTrans" cxnId="{EC6E2B26-09D2-4B14-A71C-02B5B18E5CD7}">
      <dgm:prSet/>
      <dgm:spPr/>
      <dgm:t>
        <a:bodyPr/>
        <a:lstStyle/>
        <a:p>
          <a:endParaRPr lang="en-US"/>
        </a:p>
      </dgm:t>
    </dgm:pt>
    <dgm:pt modelId="{A05F0373-8332-4861-B721-C9A51EEBBD22}">
      <dgm:prSet/>
      <dgm:spPr/>
      <dgm:t>
        <a:bodyPr/>
        <a:lstStyle/>
        <a:p>
          <a:r>
            <a:rPr lang="en-US" dirty="0" err="1" smtClean="0"/>
            <a:t>DiffCoef</a:t>
          </a:r>
          <a:endParaRPr lang="en-US" dirty="0" smtClean="0"/>
        </a:p>
      </dgm:t>
    </dgm:pt>
    <dgm:pt modelId="{7DA7CA54-33FB-4A5E-B5A8-24EA567BCC88}" type="parTrans" cxnId="{B183C3CF-63B0-420D-914C-99D45D5313A6}">
      <dgm:prSet/>
      <dgm:spPr/>
      <dgm:t>
        <a:bodyPr/>
        <a:lstStyle/>
        <a:p>
          <a:endParaRPr lang="en-US"/>
        </a:p>
      </dgm:t>
    </dgm:pt>
    <dgm:pt modelId="{3CD0B1D1-73B8-4156-827F-5DDD70BAEBE8}" type="sibTrans" cxnId="{B183C3CF-63B0-420D-914C-99D45D5313A6}">
      <dgm:prSet/>
      <dgm:spPr/>
      <dgm:t>
        <a:bodyPr/>
        <a:lstStyle/>
        <a:p>
          <a:endParaRPr lang="en-US"/>
        </a:p>
      </dgm:t>
    </dgm:pt>
    <dgm:pt modelId="{03E1BAE6-D9CC-48E7-9179-7D61BA0F1F01}">
      <dgm:prSet/>
      <dgm:spPr/>
      <dgm:t>
        <a:bodyPr/>
        <a:lstStyle/>
        <a:p>
          <a:r>
            <a:rPr lang="en-US" dirty="0" smtClean="0"/>
            <a:t>MDS</a:t>
          </a:r>
          <a:endParaRPr lang="en-US" dirty="0" smtClean="0"/>
        </a:p>
      </dgm:t>
    </dgm:pt>
    <dgm:pt modelId="{5EB77DB7-B9A9-40C3-9034-EA6AC2940BBB}" type="parTrans" cxnId="{BC42E479-1224-442A-B798-390C195B9D76}">
      <dgm:prSet/>
      <dgm:spPr/>
      <dgm:t>
        <a:bodyPr/>
        <a:lstStyle/>
        <a:p>
          <a:endParaRPr lang="en-US"/>
        </a:p>
      </dgm:t>
    </dgm:pt>
    <dgm:pt modelId="{CA132FD7-8D59-4372-80B5-4D0E5A270931}" type="sibTrans" cxnId="{BC42E479-1224-442A-B798-390C195B9D76}">
      <dgm:prSet/>
      <dgm:spPr/>
      <dgm:t>
        <a:bodyPr/>
        <a:lstStyle/>
        <a:p>
          <a:endParaRPr lang="en-US"/>
        </a:p>
      </dgm:t>
    </dgm:pt>
    <dgm:pt modelId="{82AE5997-0A91-4DFF-98E7-5447DF89E0C6}" type="pres">
      <dgm:prSet presAssocID="{E3A981B4-493E-4612-A6F8-D1F27EF5B08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ACCD580-166D-4A96-9783-60192C2F3D27}" type="pres">
      <dgm:prSet presAssocID="{F0AF5BD5-9319-4D59-8555-FC8D44BD2DC3}" presName="hierRoot1" presStyleCnt="0">
        <dgm:presLayoutVars>
          <dgm:hierBranch val="init"/>
        </dgm:presLayoutVars>
      </dgm:prSet>
      <dgm:spPr/>
    </dgm:pt>
    <dgm:pt modelId="{AB30AE4D-A4DA-4328-B08E-B831D15060E8}" type="pres">
      <dgm:prSet presAssocID="{F0AF5BD5-9319-4D59-8555-FC8D44BD2DC3}" presName="rootComposite1" presStyleCnt="0"/>
      <dgm:spPr/>
    </dgm:pt>
    <dgm:pt modelId="{BAE6BA5D-DA93-44EB-AF4D-69E573D18538}" type="pres">
      <dgm:prSet presAssocID="{F0AF5BD5-9319-4D59-8555-FC8D44BD2DC3}" presName="rootText1" presStyleLbl="node0" presStyleIdx="0" presStyleCnt="1">
        <dgm:presLayoutVars>
          <dgm:chPref val="3"/>
        </dgm:presLayoutVars>
      </dgm:prSet>
      <dgm:spPr/>
    </dgm:pt>
    <dgm:pt modelId="{958E341E-0E06-481C-A709-8B0692E082FA}" type="pres">
      <dgm:prSet presAssocID="{F0AF5BD5-9319-4D59-8555-FC8D44BD2DC3}" presName="rootConnector1" presStyleLbl="node1" presStyleIdx="0" presStyleCnt="0"/>
      <dgm:spPr/>
    </dgm:pt>
    <dgm:pt modelId="{70BCA982-7B99-4CF5-B21A-7EFE8FE5EDDB}" type="pres">
      <dgm:prSet presAssocID="{F0AF5BD5-9319-4D59-8555-FC8D44BD2DC3}" presName="hierChild2" presStyleCnt="0"/>
      <dgm:spPr/>
    </dgm:pt>
    <dgm:pt modelId="{2E15A7F0-2314-4FF2-9F7B-A7249EFCA1A6}" type="pres">
      <dgm:prSet presAssocID="{50A0A8A6-E47E-4693-A5BB-41E8283FD946}" presName="Name64" presStyleLbl="parChTrans1D2" presStyleIdx="0" presStyleCnt="10"/>
      <dgm:spPr/>
    </dgm:pt>
    <dgm:pt modelId="{F3738C88-5419-43AD-9CEE-3D743C22EE89}" type="pres">
      <dgm:prSet presAssocID="{4C4C8502-AB1F-4E3D-99EA-593EECB31F4D}" presName="hierRoot2" presStyleCnt="0">
        <dgm:presLayoutVars>
          <dgm:hierBranch val="init"/>
        </dgm:presLayoutVars>
      </dgm:prSet>
      <dgm:spPr/>
    </dgm:pt>
    <dgm:pt modelId="{420FD3E3-0DF0-4FB2-8972-906AEE93E959}" type="pres">
      <dgm:prSet presAssocID="{4C4C8502-AB1F-4E3D-99EA-593EECB31F4D}" presName="rootComposite" presStyleCnt="0"/>
      <dgm:spPr/>
    </dgm:pt>
    <dgm:pt modelId="{7D5C1E31-67D3-4C85-9044-66C911D86F8C}" type="pres">
      <dgm:prSet presAssocID="{4C4C8502-AB1F-4E3D-99EA-593EECB31F4D}" presName="rootText" presStyleLbl="node2" presStyleIdx="0" presStyleCnt="10">
        <dgm:presLayoutVars>
          <dgm:chPref val="3"/>
        </dgm:presLayoutVars>
      </dgm:prSet>
      <dgm:spPr/>
    </dgm:pt>
    <dgm:pt modelId="{31C5C86F-E9EA-43FB-9FCB-120963AA69FE}" type="pres">
      <dgm:prSet presAssocID="{4C4C8502-AB1F-4E3D-99EA-593EECB31F4D}" presName="rootConnector" presStyleLbl="node2" presStyleIdx="0" presStyleCnt="10"/>
      <dgm:spPr/>
    </dgm:pt>
    <dgm:pt modelId="{23F4C4B8-CA33-44B0-BC56-158D02938601}" type="pres">
      <dgm:prSet presAssocID="{4C4C8502-AB1F-4E3D-99EA-593EECB31F4D}" presName="hierChild4" presStyleCnt="0"/>
      <dgm:spPr/>
    </dgm:pt>
    <dgm:pt modelId="{F1576E83-F3D2-40E7-B046-634757243704}" type="pres">
      <dgm:prSet presAssocID="{4C4C8502-AB1F-4E3D-99EA-593EECB31F4D}" presName="hierChild5" presStyleCnt="0"/>
      <dgm:spPr/>
    </dgm:pt>
    <dgm:pt modelId="{E4C02DED-4D42-4C17-A27E-575C0FD4CF03}" type="pres">
      <dgm:prSet presAssocID="{C390828E-47EC-4B4E-8330-FC6D4E4F4BA9}" presName="Name64" presStyleLbl="parChTrans1D2" presStyleIdx="1" presStyleCnt="10"/>
      <dgm:spPr/>
    </dgm:pt>
    <dgm:pt modelId="{84D0D87D-F8DB-4A58-BE78-11A0D675011D}" type="pres">
      <dgm:prSet presAssocID="{8E8ED019-7B5D-458F-9CF8-E9DC70FAFCE6}" presName="hierRoot2" presStyleCnt="0">
        <dgm:presLayoutVars>
          <dgm:hierBranch val="init"/>
        </dgm:presLayoutVars>
      </dgm:prSet>
      <dgm:spPr/>
    </dgm:pt>
    <dgm:pt modelId="{445E9EA6-F884-4A37-885C-E005ED9AC350}" type="pres">
      <dgm:prSet presAssocID="{8E8ED019-7B5D-458F-9CF8-E9DC70FAFCE6}" presName="rootComposite" presStyleCnt="0"/>
      <dgm:spPr/>
    </dgm:pt>
    <dgm:pt modelId="{404D908B-3F4B-491F-8AF8-757B03B3A35F}" type="pres">
      <dgm:prSet presAssocID="{8E8ED019-7B5D-458F-9CF8-E9DC70FAFCE6}" presName="rootText" presStyleLbl="node2" presStyleIdx="1" presStyleCnt="10">
        <dgm:presLayoutVars>
          <dgm:chPref val="3"/>
        </dgm:presLayoutVars>
      </dgm:prSet>
      <dgm:spPr/>
    </dgm:pt>
    <dgm:pt modelId="{6AB64766-BA75-4F96-B863-91B3EB26D666}" type="pres">
      <dgm:prSet presAssocID="{8E8ED019-7B5D-458F-9CF8-E9DC70FAFCE6}" presName="rootConnector" presStyleLbl="node2" presStyleIdx="1" presStyleCnt="10"/>
      <dgm:spPr/>
    </dgm:pt>
    <dgm:pt modelId="{25B47BF0-272B-4A65-88DE-CDDC55B1A115}" type="pres">
      <dgm:prSet presAssocID="{8E8ED019-7B5D-458F-9CF8-E9DC70FAFCE6}" presName="hierChild4" presStyleCnt="0"/>
      <dgm:spPr/>
    </dgm:pt>
    <dgm:pt modelId="{A762C35A-63B1-4F2A-8982-8B3F0701ED57}" type="pres">
      <dgm:prSet presAssocID="{8E8ED019-7B5D-458F-9CF8-E9DC70FAFCE6}" presName="hierChild5" presStyleCnt="0"/>
      <dgm:spPr/>
    </dgm:pt>
    <dgm:pt modelId="{3F674EA6-8EA8-4C9B-9DAB-E783FA52D063}" type="pres">
      <dgm:prSet presAssocID="{7FFD1DC5-9E03-4C3C-9DA5-22C35E27B692}" presName="Name64" presStyleLbl="parChTrans1D2" presStyleIdx="2" presStyleCnt="10"/>
      <dgm:spPr/>
    </dgm:pt>
    <dgm:pt modelId="{4007BEE9-F392-45CB-B7A4-90C459E22B48}" type="pres">
      <dgm:prSet presAssocID="{AEF68785-45AB-4553-93ED-3FC23354D556}" presName="hierRoot2" presStyleCnt="0">
        <dgm:presLayoutVars>
          <dgm:hierBranch val="init"/>
        </dgm:presLayoutVars>
      </dgm:prSet>
      <dgm:spPr/>
    </dgm:pt>
    <dgm:pt modelId="{E09931A3-EAC0-4451-BF59-555913240B73}" type="pres">
      <dgm:prSet presAssocID="{AEF68785-45AB-4553-93ED-3FC23354D556}" presName="rootComposite" presStyleCnt="0"/>
      <dgm:spPr/>
    </dgm:pt>
    <dgm:pt modelId="{1216FFFD-6677-4BAA-B56A-D3A0A2B25F9F}" type="pres">
      <dgm:prSet presAssocID="{AEF68785-45AB-4553-93ED-3FC23354D556}" presName="rootText" presStyleLbl="node2" presStyleIdx="2" presStyleCnt="10">
        <dgm:presLayoutVars>
          <dgm:chPref val="3"/>
        </dgm:presLayoutVars>
      </dgm:prSet>
      <dgm:spPr/>
    </dgm:pt>
    <dgm:pt modelId="{12B47235-1951-4D80-87C4-D0E4E1AE6426}" type="pres">
      <dgm:prSet presAssocID="{AEF68785-45AB-4553-93ED-3FC23354D556}" presName="rootConnector" presStyleLbl="node2" presStyleIdx="2" presStyleCnt="10"/>
      <dgm:spPr/>
    </dgm:pt>
    <dgm:pt modelId="{83D2DACD-35DF-418A-8F77-689ACF4C50CF}" type="pres">
      <dgm:prSet presAssocID="{AEF68785-45AB-4553-93ED-3FC23354D556}" presName="hierChild4" presStyleCnt="0"/>
      <dgm:spPr/>
    </dgm:pt>
    <dgm:pt modelId="{1ECA8B7B-F69A-4765-9AD3-CA0F4AD21BC8}" type="pres">
      <dgm:prSet presAssocID="{AEF68785-45AB-4553-93ED-3FC23354D556}" presName="hierChild5" presStyleCnt="0"/>
      <dgm:spPr/>
    </dgm:pt>
    <dgm:pt modelId="{F8204EFC-A55E-48FF-B623-E9C8F32CE561}" type="pres">
      <dgm:prSet presAssocID="{ABB69873-DCA9-4830-8C5B-E2FE5263C5A7}" presName="Name64" presStyleLbl="parChTrans1D2" presStyleIdx="3" presStyleCnt="10"/>
      <dgm:spPr/>
    </dgm:pt>
    <dgm:pt modelId="{F58DD237-9B72-4F18-9779-A5CB18A0A2C2}" type="pres">
      <dgm:prSet presAssocID="{C1B6B6E6-596A-4965-9F30-568C9B7CA848}" presName="hierRoot2" presStyleCnt="0">
        <dgm:presLayoutVars>
          <dgm:hierBranch val="init"/>
        </dgm:presLayoutVars>
      </dgm:prSet>
      <dgm:spPr/>
    </dgm:pt>
    <dgm:pt modelId="{BD198022-0072-463F-B1A3-C442F5A56289}" type="pres">
      <dgm:prSet presAssocID="{C1B6B6E6-596A-4965-9F30-568C9B7CA848}" presName="rootComposite" presStyleCnt="0"/>
      <dgm:spPr/>
    </dgm:pt>
    <dgm:pt modelId="{7348E05E-0147-42B6-ADB2-79466D6EEEE9}" type="pres">
      <dgm:prSet presAssocID="{C1B6B6E6-596A-4965-9F30-568C9B7CA848}" presName="rootText" presStyleLbl="node2" presStyleIdx="3" presStyleCnt="10">
        <dgm:presLayoutVars>
          <dgm:chPref val="3"/>
        </dgm:presLayoutVars>
      </dgm:prSet>
      <dgm:spPr/>
    </dgm:pt>
    <dgm:pt modelId="{493EBD0E-2F86-4CCD-A6DB-35A77B9B4A68}" type="pres">
      <dgm:prSet presAssocID="{C1B6B6E6-596A-4965-9F30-568C9B7CA848}" presName="rootConnector" presStyleLbl="node2" presStyleIdx="3" presStyleCnt="10"/>
      <dgm:spPr/>
    </dgm:pt>
    <dgm:pt modelId="{C5C32C97-C791-4BD6-B666-FA09544C1F7A}" type="pres">
      <dgm:prSet presAssocID="{C1B6B6E6-596A-4965-9F30-568C9B7CA848}" presName="hierChild4" presStyleCnt="0"/>
      <dgm:spPr/>
    </dgm:pt>
    <dgm:pt modelId="{0621A3BA-46F7-412C-94EB-8ADB5090FD5D}" type="pres">
      <dgm:prSet presAssocID="{C1B6B6E6-596A-4965-9F30-568C9B7CA848}" presName="hierChild5" presStyleCnt="0"/>
      <dgm:spPr/>
    </dgm:pt>
    <dgm:pt modelId="{3B689521-3325-4D49-9F0A-E5723D23FF3F}" type="pres">
      <dgm:prSet presAssocID="{9F62130D-FC35-4FA3-AC65-A954F0C56EC4}" presName="Name64" presStyleLbl="parChTrans1D2" presStyleIdx="4" presStyleCnt="10"/>
      <dgm:spPr/>
    </dgm:pt>
    <dgm:pt modelId="{DFD84A20-78B1-4FD3-B003-4C52363595C4}" type="pres">
      <dgm:prSet presAssocID="{223EF6AE-CD99-424A-8976-017DAA0EAD62}" presName="hierRoot2" presStyleCnt="0">
        <dgm:presLayoutVars>
          <dgm:hierBranch val="init"/>
        </dgm:presLayoutVars>
      </dgm:prSet>
      <dgm:spPr/>
    </dgm:pt>
    <dgm:pt modelId="{6B0D3EB2-CCA6-4772-9EA3-6416EC59113E}" type="pres">
      <dgm:prSet presAssocID="{223EF6AE-CD99-424A-8976-017DAA0EAD62}" presName="rootComposite" presStyleCnt="0"/>
      <dgm:spPr/>
    </dgm:pt>
    <dgm:pt modelId="{25F8E951-B6A1-4C81-864A-AF223ED7D37B}" type="pres">
      <dgm:prSet presAssocID="{223EF6AE-CD99-424A-8976-017DAA0EAD62}" presName="rootText" presStyleLbl="node2" presStyleIdx="4" presStyleCnt="10">
        <dgm:presLayoutVars>
          <dgm:chPref val="3"/>
        </dgm:presLayoutVars>
      </dgm:prSet>
      <dgm:spPr/>
    </dgm:pt>
    <dgm:pt modelId="{8272727F-30F6-4826-A01E-3E824D1F514A}" type="pres">
      <dgm:prSet presAssocID="{223EF6AE-CD99-424A-8976-017DAA0EAD62}" presName="rootConnector" presStyleLbl="node2" presStyleIdx="4" presStyleCnt="10"/>
      <dgm:spPr/>
    </dgm:pt>
    <dgm:pt modelId="{B0392F84-2C3F-4EF4-8850-3B49A9584B04}" type="pres">
      <dgm:prSet presAssocID="{223EF6AE-CD99-424A-8976-017DAA0EAD62}" presName="hierChild4" presStyleCnt="0"/>
      <dgm:spPr/>
    </dgm:pt>
    <dgm:pt modelId="{78B1A3C0-0B3E-4A97-A56B-D17A493117F2}" type="pres">
      <dgm:prSet presAssocID="{223EF6AE-CD99-424A-8976-017DAA0EAD62}" presName="hierChild5" presStyleCnt="0"/>
      <dgm:spPr/>
    </dgm:pt>
    <dgm:pt modelId="{EDBBD9F5-4A92-424A-919A-B542049BE19F}" type="pres">
      <dgm:prSet presAssocID="{9C990F16-A1D9-41D3-8020-EB9A71C085A6}" presName="Name64" presStyleLbl="parChTrans1D2" presStyleIdx="5" presStyleCnt="10"/>
      <dgm:spPr/>
    </dgm:pt>
    <dgm:pt modelId="{C0727B56-F867-4146-A8FC-1E27903CEE34}" type="pres">
      <dgm:prSet presAssocID="{EF84418C-00D7-4524-B0A0-0D8F81965670}" presName="hierRoot2" presStyleCnt="0">
        <dgm:presLayoutVars>
          <dgm:hierBranch val="init"/>
        </dgm:presLayoutVars>
      </dgm:prSet>
      <dgm:spPr/>
    </dgm:pt>
    <dgm:pt modelId="{665A14F9-5E48-47D4-B4FF-F722D392A95F}" type="pres">
      <dgm:prSet presAssocID="{EF84418C-00D7-4524-B0A0-0D8F81965670}" presName="rootComposite" presStyleCnt="0"/>
      <dgm:spPr/>
    </dgm:pt>
    <dgm:pt modelId="{E7CFDEEE-BEF1-430D-9186-5139A5E221C3}" type="pres">
      <dgm:prSet presAssocID="{EF84418C-00D7-4524-B0A0-0D8F81965670}" presName="rootText" presStyleLbl="node2" presStyleIdx="5" presStyleCnt="10">
        <dgm:presLayoutVars>
          <dgm:chPref val="3"/>
        </dgm:presLayoutVars>
      </dgm:prSet>
      <dgm:spPr/>
    </dgm:pt>
    <dgm:pt modelId="{A2B827DD-D482-4902-8FED-290C6F5C6930}" type="pres">
      <dgm:prSet presAssocID="{EF84418C-00D7-4524-B0A0-0D8F81965670}" presName="rootConnector" presStyleLbl="node2" presStyleIdx="5" presStyleCnt="10"/>
      <dgm:spPr/>
    </dgm:pt>
    <dgm:pt modelId="{02E0C661-A73D-42BA-821D-61EA069C989C}" type="pres">
      <dgm:prSet presAssocID="{EF84418C-00D7-4524-B0A0-0D8F81965670}" presName="hierChild4" presStyleCnt="0"/>
      <dgm:spPr/>
    </dgm:pt>
    <dgm:pt modelId="{1B371D76-1922-4C02-8070-BF319C072118}" type="pres">
      <dgm:prSet presAssocID="{EF84418C-00D7-4524-B0A0-0D8F81965670}" presName="hierChild5" presStyleCnt="0"/>
      <dgm:spPr/>
    </dgm:pt>
    <dgm:pt modelId="{58DEE760-EB0B-4B38-A00D-1F3606187FA3}" type="pres">
      <dgm:prSet presAssocID="{A108C41E-0ADA-4F8F-89D7-99DFDEEC066B}" presName="Name64" presStyleLbl="parChTrans1D2" presStyleIdx="6" presStyleCnt="10"/>
      <dgm:spPr/>
    </dgm:pt>
    <dgm:pt modelId="{8C2ADA95-BF70-4F07-97DE-01348E37C3E0}" type="pres">
      <dgm:prSet presAssocID="{B1F44EF9-5EAE-4022-B424-AFE48588D6A9}" presName="hierRoot2" presStyleCnt="0">
        <dgm:presLayoutVars>
          <dgm:hierBranch val="init"/>
        </dgm:presLayoutVars>
      </dgm:prSet>
      <dgm:spPr/>
    </dgm:pt>
    <dgm:pt modelId="{BA44489B-1235-4D00-92E8-AD068A89D15C}" type="pres">
      <dgm:prSet presAssocID="{B1F44EF9-5EAE-4022-B424-AFE48588D6A9}" presName="rootComposite" presStyleCnt="0"/>
      <dgm:spPr/>
    </dgm:pt>
    <dgm:pt modelId="{E5F7E6D2-C218-4638-B92E-A26BFB3348A0}" type="pres">
      <dgm:prSet presAssocID="{B1F44EF9-5EAE-4022-B424-AFE48588D6A9}" presName="rootText" presStyleLbl="node2" presStyleIdx="6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F99A2D-4926-422C-87C2-0B8FD3F0708E}" type="pres">
      <dgm:prSet presAssocID="{B1F44EF9-5EAE-4022-B424-AFE48588D6A9}" presName="rootConnector" presStyleLbl="node2" presStyleIdx="6" presStyleCnt="10"/>
      <dgm:spPr/>
    </dgm:pt>
    <dgm:pt modelId="{5A3657D3-38F4-46FA-959F-DAA080DB2E39}" type="pres">
      <dgm:prSet presAssocID="{B1F44EF9-5EAE-4022-B424-AFE48588D6A9}" presName="hierChild4" presStyleCnt="0"/>
      <dgm:spPr/>
    </dgm:pt>
    <dgm:pt modelId="{B0C436DA-C02B-4AA6-AEA7-CC54842F3AFA}" type="pres">
      <dgm:prSet presAssocID="{0504ED9B-0B09-4FDF-853F-9E7F32AF6E58}" presName="Name64" presStyleLbl="parChTrans1D3" presStyleIdx="0" presStyleCnt="8"/>
      <dgm:spPr/>
    </dgm:pt>
    <dgm:pt modelId="{F2CBE77B-4A2E-44BB-9A66-0921B8026D83}" type="pres">
      <dgm:prSet presAssocID="{6B18691D-7EED-47C2-A8BA-93E88FECDF5C}" presName="hierRoot2" presStyleCnt="0">
        <dgm:presLayoutVars>
          <dgm:hierBranch val="init"/>
        </dgm:presLayoutVars>
      </dgm:prSet>
      <dgm:spPr/>
    </dgm:pt>
    <dgm:pt modelId="{72C07118-2182-4407-B316-539718B9D0F3}" type="pres">
      <dgm:prSet presAssocID="{6B18691D-7EED-47C2-A8BA-93E88FECDF5C}" presName="rootComposite" presStyleCnt="0"/>
      <dgm:spPr/>
    </dgm:pt>
    <dgm:pt modelId="{9DE69599-1DAB-43CE-B753-1DA1183DAEC9}" type="pres">
      <dgm:prSet presAssocID="{6B18691D-7EED-47C2-A8BA-93E88FECDF5C}" presName="rootText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9593050-D010-484A-9E56-CD02C639E018}" type="pres">
      <dgm:prSet presAssocID="{6B18691D-7EED-47C2-A8BA-93E88FECDF5C}" presName="rootConnector" presStyleLbl="node3" presStyleIdx="0" presStyleCnt="8"/>
      <dgm:spPr/>
    </dgm:pt>
    <dgm:pt modelId="{E923E20C-FAD8-4285-9597-5BFBEDDD5C4C}" type="pres">
      <dgm:prSet presAssocID="{6B18691D-7EED-47C2-A8BA-93E88FECDF5C}" presName="hierChild4" presStyleCnt="0"/>
      <dgm:spPr/>
    </dgm:pt>
    <dgm:pt modelId="{C97533D0-3C4E-40F9-A3B0-0E6CDF7A8789}" type="pres">
      <dgm:prSet presAssocID="{6B18691D-7EED-47C2-A8BA-93E88FECDF5C}" presName="hierChild5" presStyleCnt="0"/>
      <dgm:spPr/>
    </dgm:pt>
    <dgm:pt modelId="{81F6A55D-B20F-4F51-8A5B-06C48E2FE7CF}" type="pres">
      <dgm:prSet presAssocID="{06169FB9-2D73-430C-A449-DB27F89570E0}" presName="Name64" presStyleLbl="parChTrans1D3" presStyleIdx="1" presStyleCnt="8"/>
      <dgm:spPr/>
    </dgm:pt>
    <dgm:pt modelId="{5940DCCF-AD94-4156-9CAC-69D37A2DB456}" type="pres">
      <dgm:prSet presAssocID="{65746023-91C4-400E-9F4C-79AB756AA56E}" presName="hierRoot2" presStyleCnt="0">
        <dgm:presLayoutVars>
          <dgm:hierBranch val="init"/>
        </dgm:presLayoutVars>
      </dgm:prSet>
      <dgm:spPr/>
    </dgm:pt>
    <dgm:pt modelId="{EA481645-F9CF-4B5E-A017-CBBFCF8E77DF}" type="pres">
      <dgm:prSet presAssocID="{65746023-91C4-400E-9F4C-79AB756AA56E}" presName="rootComposite" presStyleCnt="0"/>
      <dgm:spPr/>
    </dgm:pt>
    <dgm:pt modelId="{A56C0F91-BEAF-4DA8-AE4E-5A3C3BB53C4E}" type="pres">
      <dgm:prSet presAssocID="{65746023-91C4-400E-9F4C-79AB756AA56E}" presName="rootText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4BB0C5-1CF5-41A1-9E20-06D1E4B264B8}" type="pres">
      <dgm:prSet presAssocID="{65746023-91C4-400E-9F4C-79AB756AA56E}" presName="rootConnector" presStyleLbl="node3" presStyleIdx="1" presStyleCnt="8"/>
      <dgm:spPr/>
    </dgm:pt>
    <dgm:pt modelId="{27411633-49EE-4F9B-A262-8C7AB0B7BFFA}" type="pres">
      <dgm:prSet presAssocID="{65746023-91C4-400E-9F4C-79AB756AA56E}" presName="hierChild4" presStyleCnt="0"/>
      <dgm:spPr/>
    </dgm:pt>
    <dgm:pt modelId="{3CACB552-CA10-46DA-9B2A-D0934A42C3F4}" type="pres">
      <dgm:prSet presAssocID="{65746023-91C4-400E-9F4C-79AB756AA56E}" presName="hierChild5" presStyleCnt="0"/>
      <dgm:spPr/>
    </dgm:pt>
    <dgm:pt modelId="{BAF6B843-E385-4C66-A632-467F1F5B6719}" type="pres">
      <dgm:prSet presAssocID="{C316CC12-87D1-488F-8F8F-D30EBDE2530E}" presName="Name64" presStyleLbl="parChTrans1D3" presStyleIdx="2" presStyleCnt="8"/>
      <dgm:spPr/>
    </dgm:pt>
    <dgm:pt modelId="{6B527722-A884-4294-8BCB-D61B92977F86}" type="pres">
      <dgm:prSet presAssocID="{FE2B8EA8-7404-4095-A888-30F781E17A38}" presName="hierRoot2" presStyleCnt="0">
        <dgm:presLayoutVars>
          <dgm:hierBranch val="init"/>
        </dgm:presLayoutVars>
      </dgm:prSet>
      <dgm:spPr/>
    </dgm:pt>
    <dgm:pt modelId="{B2D4CD0C-48FD-4F2C-A29F-38C875BBC4D4}" type="pres">
      <dgm:prSet presAssocID="{FE2B8EA8-7404-4095-A888-30F781E17A38}" presName="rootComposite" presStyleCnt="0"/>
      <dgm:spPr/>
    </dgm:pt>
    <dgm:pt modelId="{A4BD1302-FB1D-4A61-9E49-26A7B4707033}" type="pres">
      <dgm:prSet presAssocID="{FE2B8EA8-7404-4095-A888-30F781E17A38}" presName="rootText" presStyleLbl="node3" presStyleIdx="2" presStyleCnt="8">
        <dgm:presLayoutVars>
          <dgm:chPref val="3"/>
        </dgm:presLayoutVars>
      </dgm:prSet>
      <dgm:spPr/>
    </dgm:pt>
    <dgm:pt modelId="{402F81B7-19EE-48EC-8183-1E9E98437F54}" type="pres">
      <dgm:prSet presAssocID="{FE2B8EA8-7404-4095-A888-30F781E17A38}" presName="rootConnector" presStyleLbl="node3" presStyleIdx="2" presStyleCnt="8"/>
      <dgm:spPr/>
    </dgm:pt>
    <dgm:pt modelId="{6E294D45-6F41-4DC4-900E-9B717AC6B37E}" type="pres">
      <dgm:prSet presAssocID="{FE2B8EA8-7404-4095-A888-30F781E17A38}" presName="hierChild4" presStyleCnt="0"/>
      <dgm:spPr/>
    </dgm:pt>
    <dgm:pt modelId="{EE19A8B4-713D-4B00-A777-EF110E27BD2B}" type="pres">
      <dgm:prSet presAssocID="{FE2B8EA8-7404-4095-A888-30F781E17A38}" presName="hierChild5" presStyleCnt="0"/>
      <dgm:spPr/>
    </dgm:pt>
    <dgm:pt modelId="{9D89E42D-EB39-43FB-9C14-76D410717652}" type="pres">
      <dgm:prSet presAssocID="{F13BF786-7914-4855-B9D5-C3F3A48896A8}" presName="Name64" presStyleLbl="parChTrans1D3" presStyleIdx="3" presStyleCnt="8"/>
      <dgm:spPr/>
    </dgm:pt>
    <dgm:pt modelId="{EB3105C2-7605-4B7C-B507-53DEC473C59C}" type="pres">
      <dgm:prSet presAssocID="{24DDBB5F-06CA-4939-B9F7-B6DBE4DB037D}" presName="hierRoot2" presStyleCnt="0">
        <dgm:presLayoutVars>
          <dgm:hierBranch val="init"/>
        </dgm:presLayoutVars>
      </dgm:prSet>
      <dgm:spPr/>
    </dgm:pt>
    <dgm:pt modelId="{89B07D8D-729B-4D1B-A2CC-DC3956D974C9}" type="pres">
      <dgm:prSet presAssocID="{24DDBB5F-06CA-4939-B9F7-B6DBE4DB037D}" presName="rootComposite" presStyleCnt="0"/>
      <dgm:spPr/>
    </dgm:pt>
    <dgm:pt modelId="{2B2A1ABC-5E6C-4B2D-B2F8-6D4DED5E9EBD}" type="pres">
      <dgm:prSet presAssocID="{24DDBB5F-06CA-4939-B9F7-B6DBE4DB037D}" presName="rootText" presStyleLbl="node3" presStyleIdx="3" presStyleCnt="8">
        <dgm:presLayoutVars>
          <dgm:chPref val="3"/>
        </dgm:presLayoutVars>
      </dgm:prSet>
      <dgm:spPr/>
    </dgm:pt>
    <dgm:pt modelId="{DE054491-19C2-47E9-BC9B-A8BDF63CC28E}" type="pres">
      <dgm:prSet presAssocID="{24DDBB5F-06CA-4939-B9F7-B6DBE4DB037D}" presName="rootConnector" presStyleLbl="node3" presStyleIdx="3" presStyleCnt="8"/>
      <dgm:spPr/>
    </dgm:pt>
    <dgm:pt modelId="{B73FF40B-D1BD-4C20-A299-4C046F620242}" type="pres">
      <dgm:prSet presAssocID="{24DDBB5F-06CA-4939-B9F7-B6DBE4DB037D}" presName="hierChild4" presStyleCnt="0"/>
      <dgm:spPr/>
    </dgm:pt>
    <dgm:pt modelId="{18EEFCF6-EB35-4AFF-9E69-B13322F824FF}" type="pres">
      <dgm:prSet presAssocID="{24DDBB5F-06CA-4939-B9F7-B6DBE4DB037D}" presName="hierChild5" presStyleCnt="0"/>
      <dgm:spPr/>
    </dgm:pt>
    <dgm:pt modelId="{F0B17ACE-43F3-4571-A422-4B1DCCBFA768}" type="pres">
      <dgm:prSet presAssocID="{7DA7CA54-33FB-4A5E-B5A8-24EA567BCC88}" presName="Name64" presStyleLbl="parChTrans1D3" presStyleIdx="4" presStyleCnt="8"/>
      <dgm:spPr/>
    </dgm:pt>
    <dgm:pt modelId="{9A096757-3D55-43E4-A0F8-54DAF168DDEA}" type="pres">
      <dgm:prSet presAssocID="{A05F0373-8332-4861-B721-C9A51EEBBD22}" presName="hierRoot2" presStyleCnt="0">
        <dgm:presLayoutVars>
          <dgm:hierBranch val="init"/>
        </dgm:presLayoutVars>
      </dgm:prSet>
      <dgm:spPr/>
    </dgm:pt>
    <dgm:pt modelId="{DFB79CFF-DE24-4D0D-83DB-0973B02B349C}" type="pres">
      <dgm:prSet presAssocID="{A05F0373-8332-4861-B721-C9A51EEBBD22}" presName="rootComposite" presStyleCnt="0"/>
      <dgm:spPr/>
    </dgm:pt>
    <dgm:pt modelId="{D8625017-FB97-4690-A1BD-159FE4DDA7A6}" type="pres">
      <dgm:prSet presAssocID="{A05F0373-8332-4861-B721-C9A51EEBBD22}" presName="rootText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9EE512-108E-441F-A9C0-254A4080E078}" type="pres">
      <dgm:prSet presAssocID="{A05F0373-8332-4861-B721-C9A51EEBBD22}" presName="rootConnector" presStyleLbl="node3" presStyleIdx="4" presStyleCnt="8"/>
      <dgm:spPr/>
    </dgm:pt>
    <dgm:pt modelId="{2ED2416C-226D-45F2-A5D6-233D6BDF44AD}" type="pres">
      <dgm:prSet presAssocID="{A05F0373-8332-4861-B721-C9A51EEBBD22}" presName="hierChild4" presStyleCnt="0"/>
      <dgm:spPr/>
    </dgm:pt>
    <dgm:pt modelId="{B617AD96-8ED8-4128-A7B2-36E13423B226}" type="pres">
      <dgm:prSet presAssocID="{5EB77DB7-B9A9-40C3-9034-EA6AC2940BBB}" presName="Name64" presStyleLbl="parChTrans1D4" presStyleIdx="0" presStyleCnt="1"/>
      <dgm:spPr/>
    </dgm:pt>
    <dgm:pt modelId="{2158745D-6875-460A-B6AA-7C8AD46CDE32}" type="pres">
      <dgm:prSet presAssocID="{03E1BAE6-D9CC-48E7-9179-7D61BA0F1F01}" presName="hierRoot2" presStyleCnt="0">
        <dgm:presLayoutVars>
          <dgm:hierBranch val="init"/>
        </dgm:presLayoutVars>
      </dgm:prSet>
      <dgm:spPr/>
    </dgm:pt>
    <dgm:pt modelId="{6C802E94-65EA-4627-8482-9CE37F3635CA}" type="pres">
      <dgm:prSet presAssocID="{03E1BAE6-D9CC-48E7-9179-7D61BA0F1F01}" presName="rootComposite" presStyleCnt="0"/>
      <dgm:spPr/>
    </dgm:pt>
    <dgm:pt modelId="{8CFD24DE-DC01-47D5-A05D-AFAB3AF8CCFD}" type="pres">
      <dgm:prSet presAssocID="{03E1BAE6-D9CC-48E7-9179-7D61BA0F1F01}" presName="rootText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31A62C3-675D-413E-B5C6-E9B0CE1B9978}" type="pres">
      <dgm:prSet presAssocID="{03E1BAE6-D9CC-48E7-9179-7D61BA0F1F01}" presName="rootConnector" presStyleLbl="node4" presStyleIdx="0" presStyleCnt="1"/>
      <dgm:spPr/>
    </dgm:pt>
    <dgm:pt modelId="{CB3CF101-E552-4DAD-8C6F-A0C82097FEB0}" type="pres">
      <dgm:prSet presAssocID="{03E1BAE6-D9CC-48E7-9179-7D61BA0F1F01}" presName="hierChild4" presStyleCnt="0"/>
      <dgm:spPr/>
    </dgm:pt>
    <dgm:pt modelId="{CA907E64-E550-4DAA-812A-A92F28C8CADD}" type="pres">
      <dgm:prSet presAssocID="{03E1BAE6-D9CC-48E7-9179-7D61BA0F1F01}" presName="hierChild5" presStyleCnt="0"/>
      <dgm:spPr/>
    </dgm:pt>
    <dgm:pt modelId="{491482AF-D06D-4A27-B222-802ACAC6F4E0}" type="pres">
      <dgm:prSet presAssocID="{A05F0373-8332-4861-B721-C9A51EEBBD22}" presName="hierChild5" presStyleCnt="0"/>
      <dgm:spPr/>
    </dgm:pt>
    <dgm:pt modelId="{74FE52CF-EEB2-4341-A585-592006EC54BA}" type="pres">
      <dgm:prSet presAssocID="{B1F44EF9-5EAE-4022-B424-AFE48588D6A9}" presName="hierChild5" presStyleCnt="0"/>
      <dgm:spPr/>
    </dgm:pt>
    <dgm:pt modelId="{977521B6-7EA0-49F4-8EE0-CC698F4B8B29}" type="pres">
      <dgm:prSet presAssocID="{DCA0E137-94C5-49B2-9B73-528299F4CD6C}" presName="Name64" presStyleLbl="parChTrans1D2" presStyleIdx="7" presStyleCnt="10"/>
      <dgm:spPr/>
    </dgm:pt>
    <dgm:pt modelId="{4371FC18-1BBC-453B-BB54-AF1CE005E46A}" type="pres">
      <dgm:prSet presAssocID="{C59041A9-C028-4557-802C-5F6095B60FA8}" presName="hierRoot2" presStyleCnt="0">
        <dgm:presLayoutVars>
          <dgm:hierBranch val="init"/>
        </dgm:presLayoutVars>
      </dgm:prSet>
      <dgm:spPr/>
    </dgm:pt>
    <dgm:pt modelId="{BEA4DF02-CF1F-48E2-AC24-502A90D414A1}" type="pres">
      <dgm:prSet presAssocID="{C59041A9-C028-4557-802C-5F6095B60FA8}" presName="rootComposite" presStyleCnt="0"/>
      <dgm:spPr/>
    </dgm:pt>
    <dgm:pt modelId="{B0FFDD71-8BF1-4602-9E16-0BC83EB0DE70}" type="pres">
      <dgm:prSet presAssocID="{C59041A9-C028-4557-802C-5F6095B60FA8}" presName="rootText" presStyleLbl="node2" presStyleIdx="7" presStyleCnt="10">
        <dgm:presLayoutVars>
          <dgm:chPref val="3"/>
        </dgm:presLayoutVars>
      </dgm:prSet>
      <dgm:spPr/>
    </dgm:pt>
    <dgm:pt modelId="{121E5127-D879-4811-B0B3-BD67954A970E}" type="pres">
      <dgm:prSet presAssocID="{C59041A9-C028-4557-802C-5F6095B60FA8}" presName="rootConnector" presStyleLbl="node2" presStyleIdx="7" presStyleCnt="10"/>
      <dgm:spPr/>
    </dgm:pt>
    <dgm:pt modelId="{2CF84BBD-9235-409A-89DD-FC6E9C5F067A}" type="pres">
      <dgm:prSet presAssocID="{C59041A9-C028-4557-802C-5F6095B60FA8}" presName="hierChild4" presStyleCnt="0"/>
      <dgm:spPr/>
    </dgm:pt>
    <dgm:pt modelId="{086415D4-1AC7-421D-882E-FDCCE4A157E6}" type="pres">
      <dgm:prSet presAssocID="{C59041A9-C028-4557-802C-5F6095B60FA8}" presName="hierChild5" presStyleCnt="0"/>
      <dgm:spPr/>
    </dgm:pt>
    <dgm:pt modelId="{CBD4C5D6-CDA6-4822-B592-7CC199550CC4}" type="pres">
      <dgm:prSet presAssocID="{2ECF8B0C-61E1-4A7F-ACE8-B722BE99424A}" presName="Name64" presStyleLbl="parChTrans1D2" presStyleIdx="8" presStyleCnt="10"/>
      <dgm:spPr/>
    </dgm:pt>
    <dgm:pt modelId="{4CA60D3E-AB85-4303-BA4E-75101F42E533}" type="pres">
      <dgm:prSet presAssocID="{1214256D-257C-47F0-A81E-04A8A5A77F96}" presName="hierRoot2" presStyleCnt="0">
        <dgm:presLayoutVars>
          <dgm:hierBranch val="init"/>
        </dgm:presLayoutVars>
      </dgm:prSet>
      <dgm:spPr/>
    </dgm:pt>
    <dgm:pt modelId="{B6AB297E-C5B1-4CAD-A4DD-8C38CF4346C1}" type="pres">
      <dgm:prSet presAssocID="{1214256D-257C-47F0-A81E-04A8A5A77F96}" presName="rootComposite" presStyleCnt="0"/>
      <dgm:spPr/>
    </dgm:pt>
    <dgm:pt modelId="{DE645FE9-1285-4883-A1AC-7CEDC89475D9}" type="pres">
      <dgm:prSet presAssocID="{1214256D-257C-47F0-A81E-04A8A5A77F96}" presName="rootText" presStyleLbl="node2" presStyleIdx="8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B084AEA-0C76-4847-B018-4512E64D2057}" type="pres">
      <dgm:prSet presAssocID="{1214256D-257C-47F0-A81E-04A8A5A77F96}" presName="rootConnector" presStyleLbl="node2" presStyleIdx="8" presStyleCnt="10"/>
      <dgm:spPr/>
    </dgm:pt>
    <dgm:pt modelId="{45150A0F-FE6A-4975-BF6B-7EC0D963930E}" type="pres">
      <dgm:prSet presAssocID="{1214256D-257C-47F0-A81E-04A8A5A77F96}" presName="hierChild4" presStyleCnt="0"/>
      <dgm:spPr/>
    </dgm:pt>
    <dgm:pt modelId="{0049DFF4-3580-4BE6-947B-47053F38F34A}" type="pres">
      <dgm:prSet presAssocID="{F9866DB5-1750-4B0A-878E-CD0320F49ADF}" presName="Name64" presStyleLbl="parChTrans1D3" presStyleIdx="5" presStyleCnt="8"/>
      <dgm:spPr/>
    </dgm:pt>
    <dgm:pt modelId="{6D48043C-EDB7-42C2-B684-965A739C4E2D}" type="pres">
      <dgm:prSet presAssocID="{FEF6FF27-368F-46AC-96A7-47693664C816}" presName="hierRoot2" presStyleCnt="0">
        <dgm:presLayoutVars>
          <dgm:hierBranch val="init"/>
        </dgm:presLayoutVars>
      </dgm:prSet>
      <dgm:spPr/>
    </dgm:pt>
    <dgm:pt modelId="{F7F61104-9796-42BF-9A2D-A1F5DC972374}" type="pres">
      <dgm:prSet presAssocID="{FEF6FF27-368F-46AC-96A7-47693664C816}" presName="rootComposite" presStyleCnt="0"/>
      <dgm:spPr/>
    </dgm:pt>
    <dgm:pt modelId="{EF5AE7B8-B80D-45CF-8655-EA93779DA126}" type="pres">
      <dgm:prSet presAssocID="{FEF6FF27-368F-46AC-96A7-47693664C816}" presName="rootText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CCA68D-367E-4382-A6B1-1992CD37D0BC}" type="pres">
      <dgm:prSet presAssocID="{FEF6FF27-368F-46AC-96A7-47693664C816}" presName="rootConnector" presStyleLbl="node3" presStyleIdx="5" presStyleCnt="8"/>
      <dgm:spPr/>
    </dgm:pt>
    <dgm:pt modelId="{31B9F01C-95C4-45CE-BA08-A3391A3D920C}" type="pres">
      <dgm:prSet presAssocID="{FEF6FF27-368F-46AC-96A7-47693664C816}" presName="hierChild4" presStyleCnt="0"/>
      <dgm:spPr/>
    </dgm:pt>
    <dgm:pt modelId="{2BAF5868-465C-493E-98B8-DF750C328E43}" type="pres">
      <dgm:prSet presAssocID="{FEF6FF27-368F-46AC-96A7-47693664C816}" presName="hierChild5" presStyleCnt="0"/>
      <dgm:spPr/>
    </dgm:pt>
    <dgm:pt modelId="{F7BEDCC9-DC52-4774-9F21-7D6A53402CEE}" type="pres">
      <dgm:prSet presAssocID="{583DDB56-BF5E-4A99-A772-C3FA37A3F66B}" presName="Name64" presStyleLbl="parChTrans1D3" presStyleIdx="6" presStyleCnt="8"/>
      <dgm:spPr/>
    </dgm:pt>
    <dgm:pt modelId="{E303E15D-F2AB-4809-AC0B-ACD869460196}" type="pres">
      <dgm:prSet presAssocID="{7B6B785F-4F07-4E87-A2B5-429C67202049}" presName="hierRoot2" presStyleCnt="0">
        <dgm:presLayoutVars>
          <dgm:hierBranch val="init"/>
        </dgm:presLayoutVars>
      </dgm:prSet>
      <dgm:spPr/>
    </dgm:pt>
    <dgm:pt modelId="{72CF2BB2-A77D-4009-88B5-AF55C803D2C4}" type="pres">
      <dgm:prSet presAssocID="{7B6B785F-4F07-4E87-A2B5-429C67202049}" presName="rootComposite" presStyleCnt="0"/>
      <dgm:spPr/>
    </dgm:pt>
    <dgm:pt modelId="{D8BA550A-B204-43FF-8B26-CF931B4B4B90}" type="pres">
      <dgm:prSet presAssocID="{7B6B785F-4F07-4E87-A2B5-429C67202049}" presName="rootText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A0033D-79BB-4E95-8D4C-3AAACE0DA14C}" type="pres">
      <dgm:prSet presAssocID="{7B6B785F-4F07-4E87-A2B5-429C67202049}" presName="rootConnector" presStyleLbl="node3" presStyleIdx="6" presStyleCnt="8"/>
      <dgm:spPr/>
    </dgm:pt>
    <dgm:pt modelId="{567A55D3-E4CA-4FE0-B214-9A3BD406C5DD}" type="pres">
      <dgm:prSet presAssocID="{7B6B785F-4F07-4E87-A2B5-429C67202049}" presName="hierChild4" presStyleCnt="0"/>
      <dgm:spPr/>
    </dgm:pt>
    <dgm:pt modelId="{AD53219C-8B99-4669-9A11-C6CA8A1A8FA8}" type="pres">
      <dgm:prSet presAssocID="{7B6B785F-4F07-4E87-A2B5-429C67202049}" presName="hierChild5" presStyleCnt="0"/>
      <dgm:spPr/>
    </dgm:pt>
    <dgm:pt modelId="{141D7DBD-67C3-490F-800F-FBF1D4FDEC05}" type="pres">
      <dgm:prSet presAssocID="{4CB1729C-869B-4D3C-BA1C-F4A08197015F}" presName="Name64" presStyleLbl="parChTrans1D3" presStyleIdx="7" presStyleCnt="8"/>
      <dgm:spPr/>
    </dgm:pt>
    <dgm:pt modelId="{4B627D30-ECC8-47CB-87BD-12639F2E0804}" type="pres">
      <dgm:prSet presAssocID="{81064A3E-4F91-43D3-A45A-AF8C1D41F612}" presName="hierRoot2" presStyleCnt="0">
        <dgm:presLayoutVars>
          <dgm:hierBranch val="init"/>
        </dgm:presLayoutVars>
      </dgm:prSet>
      <dgm:spPr/>
    </dgm:pt>
    <dgm:pt modelId="{D7B0CF1E-8FFA-424E-BFEA-26055FEB5EC7}" type="pres">
      <dgm:prSet presAssocID="{81064A3E-4F91-43D3-A45A-AF8C1D41F612}" presName="rootComposite" presStyleCnt="0"/>
      <dgm:spPr/>
    </dgm:pt>
    <dgm:pt modelId="{BA9A02C7-60E3-4F8F-99DE-63B19AB0DAC6}" type="pres">
      <dgm:prSet presAssocID="{81064A3E-4F91-43D3-A45A-AF8C1D41F612}" presName="rootText" presStyleLbl="node3" presStyleIdx="7" presStyleCnt="8">
        <dgm:presLayoutVars>
          <dgm:chPref val="3"/>
        </dgm:presLayoutVars>
      </dgm:prSet>
      <dgm:spPr/>
    </dgm:pt>
    <dgm:pt modelId="{19413A15-BF47-4BA4-B97E-65213E4A5EAF}" type="pres">
      <dgm:prSet presAssocID="{81064A3E-4F91-43D3-A45A-AF8C1D41F612}" presName="rootConnector" presStyleLbl="node3" presStyleIdx="7" presStyleCnt="8"/>
      <dgm:spPr/>
    </dgm:pt>
    <dgm:pt modelId="{EE0F159C-4A1F-46D0-8533-77B41493626A}" type="pres">
      <dgm:prSet presAssocID="{81064A3E-4F91-43D3-A45A-AF8C1D41F612}" presName="hierChild4" presStyleCnt="0"/>
      <dgm:spPr/>
    </dgm:pt>
    <dgm:pt modelId="{9ED33F0D-67FE-4B2D-8764-2929F22EBB24}" type="pres">
      <dgm:prSet presAssocID="{81064A3E-4F91-43D3-A45A-AF8C1D41F612}" presName="hierChild5" presStyleCnt="0"/>
      <dgm:spPr/>
    </dgm:pt>
    <dgm:pt modelId="{F99D2596-45D8-4DBF-8622-022D1DF7C51E}" type="pres">
      <dgm:prSet presAssocID="{1214256D-257C-47F0-A81E-04A8A5A77F96}" presName="hierChild5" presStyleCnt="0"/>
      <dgm:spPr/>
    </dgm:pt>
    <dgm:pt modelId="{D6479F4A-A904-48E6-A601-6A3889537E9E}" type="pres">
      <dgm:prSet presAssocID="{8B48206E-FDE7-4ED0-82E1-CED9CF47ED1C}" presName="Name64" presStyleLbl="parChTrans1D2" presStyleIdx="9" presStyleCnt="10"/>
      <dgm:spPr/>
    </dgm:pt>
    <dgm:pt modelId="{54D32524-1099-4D52-AEFF-9C1C4A6C9EC0}" type="pres">
      <dgm:prSet presAssocID="{C689E5D1-1529-4EF2-BA1E-E9E4627E0F10}" presName="hierRoot2" presStyleCnt="0">
        <dgm:presLayoutVars>
          <dgm:hierBranch val="init"/>
        </dgm:presLayoutVars>
      </dgm:prSet>
      <dgm:spPr/>
    </dgm:pt>
    <dgm:pt modelId="{90777A59-D5B0-49E1-8F8E-CAE3C08BA670}" type="pres">
      <dgm:prSet presAssocID="{C689E5D1-1529-4EF2-BA1E-E9E4627E0F10}" presName="rootComposite" presStyleCnt="0"/>
      <dgm:spPr/>
    </dgm:pt>
    <dgm:pt modelId="{C61ACF88-6BE1-44FB-B3D1-EAF6AC56C149}" type="pres">
      <dgm:prSet presAssocID="{C689E5D1-1529-4EF2-BA1E-E9E4627E0F10}" presName="rootText" presStyleLbl="node2" presStyleIdx="9" presStyleCnt="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D84F947-0762-4F41-ADD7-EEDDFAD8EC3D}" type="pres">
      <dgm:prSet presAssocID="{C689E5D1-1529-4EF2-BA1E-E9E4627E0F10}" presName="rootConnector" presStyleLbl="node2" presStyleIdx="9" presStyleCnt="10"/>
      <dgm:spPr/>
    </dgm:pt>
    <dgm:pt modelId="{35F1511C-D53D-44EA-B445-0AEFB64892E1}" type="pres">
      <dgm:prSet presAssocID="{C689E5D1-1529-4EF2-BA1E-E9E4627E0F10}" presName="hierChild4" presStyleCnt="0"/>
      <dgm:spPr/>
    </dgm:pt>
    <dgm:pt modelId="{E8104819-85ED-49AC-ABC9-F3F374D91534}" type="pres">
      <dgm:prSet presAssocID="{C689E5D1-1529-4EF2-BA1E-E9E4627E0F10}" presName="hierChild5" presStyleCnt="0"/>
      <dgm:spPr/>
    </dgm:pt>
    <dgm:pt modelId="{388C8C94-7B99-4BE7-867E-120DB4C9A2C3}" type="pres">
      <dgm:prSet presAssocID="{F0AF5BD5-9319-4D59-8555-FC8D44BD2DC3}" presName="hierChild3" presStyleCnt="0"/>
      <dgm:spPr/>
    </dgm:pt>
  </dgm:ptLst>
  <dgm:cxnLst>
    <dgm:cxn modelId="{A65B22C1-2A4A-4D61-831C-FB8EF482EDC2}" type="presOf" srcId="{EF84418C-00D7-4524-B0A0-0D8F81965670}" destId="{A2B827DD-D482-4902-8FED-290C6F5C6930}" srcOrd="1" destOrd="0" presId="urn:microsoft.com/office/officeart/2009/3/layout/HorizontalOrganizationChart"/>
    <dgm:cxn modelId="{EC7115A1-E2E2-4626-9335-7F042DFC48DA}" type="presOf" srcId="{AEF68785-45AB-4553-93ED-3FC23354D556}" destId="{12B47235-1951-4D80-87C4-D0E4E1AE6426}" srcOrd="1" destOrd="0" presId="urn:microsoft.com/office/officeart/2009/3/layout/HorizontalOrganizationChart"/>
    <dgm:cxn modelId="{028AD6F7-8D08-4FBB-BA06-D593EE11D445}" type="presOf" srcId="{2ECF8B0C-61E1-4A7F-ACE8-B722BE99424A}" destId="{CBD4C5D6-CDA6-4822-B592-7CC199550CC4}" srcOrd="0" destOrd="0" presId="urn:microsoft.com/office/officeart/2009/3/layout/HorizontalOrganizationChart"/>
    <dgm:cxn modelId="{F4E84E4E-780A-44E6-994D-0EE8D657840A}" srcId="{1214256D-257C-47F0-A81E-04A8A5A77F96}" destId="{FEF6FF27-368F-46AC-96A7-47693664C816}" srcOrd="0" destOrd="0" parTransId="{F9866DB5-1750-4B0A-878E-CD0320F49ADF}" sibTransId="{C5416A77-3198-481E-9CAC-4B43A098E1B1}"/>
    <dgm:cxn modelId="{773BB3CC-6573-4237-91D1-49681D8A2300}" type="presOf" srcId="{F0AF5BD5-9319-4D59-8555-FC8D44BD2DC3}" destId="{BAE6BA5D-DA93-44EB-AF4D-69E573D18538}" srcOrd="0" destOrd="0" presId="urn:microsoft.com/office/officeart/2009/3/layout/HorizontalOrganizationChart"/>
    <dgm:cxn modelId="{713FFDDE-8016-4185-9EBD-726DDD931BB3}" type="presOf" srcId="{223EF6AE-CD99-424A-8976-017DAA0EAD62}" destId="{8272727F-30F6-4826-A01E-3E824D1F514A}" srcOrd="1" destOrd="0" presId="urn:microsoft.com/office/officeart/2009/3/layout/HorizontalOrganizationChart"/>
    <dgm:cxn modelId="{541C092B-DDB2-4FD4-B564-0C4C98D1FED2}" type="presOf" srcId="{A108C41E-0ADA-4F8F-89D7-99DFDEEC066B}" destId="{58DEE760-EB0B-4B38-A00D-1F3606187FA3}" srcOrd="0" destOrd="0" presId="urn:microsoft.com/office/officeart/2009/3/layout/HorizontalOrganizationChart"/>
    <dgm:cxn modelId="{E3CBB50A-B9D6-4C99-8036-2791C8CA2A52}" type="presOf" srcId="{C689E5D1-1529-4EF2-BA1E-E9E4627E0F10}" destId="{C61ACF88-6BE1-44FB-B3D1-EAF6AC56C149}" srcOrd="0" destOrd="0" presId="urn:microsoft.com/office/officeart/2009/3/layout/HorizontalOrganizationChart"/>
    <dgm:cxn modelId="{8C8779C7-C25E-487B-9A2E-F9ECE626D076}" type="presOf" srcId="{81064A3E-4F91-43D3-A45A-AF8C1D41F612}" destId="{BA9A02C7-60E3-4F8F-99DE-63B19AB0DAC6}" srcOrd="0" destOrd="0" presId="urn:microsoft.com/office/officeart/2009/3/layout/HorizontalOrganizationChart"/>
    <dgm:cxn modelId="{3372296D-CCA7-409B-9E52-0915BD9E71DD}" type="presOf" srcId="{4CB1729C-869B-4D3C-BA1C-F4A08197015F}" destId="{141D7DBD-67C3-490F-800F-FBF1D4FDEC05}" srcOrd="0" destOrd="0" presId="urn:microsoft.com/office/officeart/2009/3/layout/HorizontalOrganizationChart"/>
    <dgm:cxn modelId="{72311C3D-6B8D-46D9-BB05-80C173C48C14}" srcId="{F0AF5BD5-9319-4D59-8555-FC8D44BD2DC3}" destId="{223EF6AE-CD99-424A-8976-017DAA0EAD62}" srcOrd="4" destOrd="0" parTransId="{9F62130D-FC35-4FA3-AC65-A954F0C56EC4}" sibTransId="{D14E0FDC-6709-41FC-A1B0-DBB84AE6C2B5}"/>
    <dgm:cxn modelId="{ADEDDA6C-DC76-4001-87F8-51AE0E15D7B7}" srcId="{F0AF5BD5-9319-4D59-8555-FC8D44BD2DC3}" destId="{4C4C8502-AB1F-4E3D-99EA-593EECB31F4D}" srcOrd="0" destOrd="0" parTransId="{50A0A8A6-E47E-4693-A5BB-41E8283FD946}" sibTransId="{75D996B6-8D18-44DE-AF8B-59814FCF47CC}"/>
    <dgm:cxn modelId="{3C0CDEA5-6543-4B73-96FF-B08344071183}" type="presOf" srcId="{FE2B8EA8-7404-4095-A888-30F781E17A38}" destId="{402F81B7-19EE-48EC-8183-1E9E98437F54}" srcOrd="1" destOrd="0" presId="urn:microsoft.com/office/officeart/2009/3/layout/HorizontalOrganizationChart"/>
    <dgm:cxn modelId="{1F9466C2-7911-400E-8DBF-0809D41581B3}" srcId="{F0AF5BD5-9319-4D59-8555-FC8D44BD2DC3}" destId="{AEF68785-45AB-4553-93ED-3FC23354D556}" srcOrd="2" destOrd="0" parTransId="{7FFD1DC5-9E03-4C3C-9DA5-22C35E27B692}" sibTransId="{5019170E-A588-4E85-A4A2-3C04571D6F3A}"/>
    <dgm:cxn modelId="{770ED11A-6282-47A5-BA53-57CF68AC43DB}" type="presOf" srcId="{A05F0373-8332-4861-B721-C9A51EEBBD22}" destId="{D8625017-FB97-4690-A1BD-159FE4DDA7A6}" srcOrd="0" destOrd="0" presId="urn:microsoft.com/office/officeart/2009/3/layout/HorizontalOrganizationChart"/>
    <dgm:cxn modelId="{F64A42BE-065F-4AED-9953-46AD1858436E}" srcId="{B1F44EF9-5EAE-4022-B424-AFE48588D6A9}" destId="{65746023-91C4-400E-9F4C-79AB756AA56E}" srcOrd="1" destOrd="0" parTransId="{06169FB9-2D73-430C-A449-DB27F89570E0}" sibTransId="{04DF62D2-E148-4EA4-BDDE-674CC1C676CE}"/>
    <dgm:cxn modelId="{D75C2631-8F75-4CAC-BC9E-33776B8F90C5}" type="presOf" srcId="{9F62130D-FC35-4FA3-AC65-A954F0C56EC4}" destId="{3B689521-3325-4D49-9F0A-E5723D23FF3F}" srcOrd="0" destOrd="0" presId="urn:microsoft.com/office/officeart/2009/3/layout/HorizontalOrganizationChart"/>
    <dgm:cxn modelId="{80CDDE9A-DEF9-4FEB-A722-AF1019130892}" type="presOf" srcId="{8E8ED019-7B5D-458F-9CF8-E9DC70FAFCE6}" destId="{404D908B-3F4B-491F-8AF8-757B03B3A35F}" srcOrd="0" destOrd="0" presId="urn:microsoft.com/office/officeart/2009/3/layout/HorizontalOrganizationChart"/>
    <dgm:cxn modelId="{F554ED0A-855D-4B25-88DD-9DF233BCCC44}" type="presOf" srcId="{03E1BAE6-D9CC-48E7-9179-7D61BA0F1F01}" destId="{C31A62C3-675D-413E-B5C6-E9B0CE1B9978}" srcOrd="1" destOrd="0" presId="urn:microsoft.com/office/officeart/2009/3/layout/HorizontalOrganizationChart"/>
    <dgm:cxn modelId="{1788EF94-E04F-43F2-8AF9-E1662E5A7C4A}" type="presOf" srcId="{06169FB9-2D73-430C-A449-DB27F89570E0}" destId="{81F6A55D-B20F-4F51-8A5B-06C48E2FE7CF}" srcOrd="0" destOrd="0" presId="urn:microsoft.com/office/officeart/2009/3/layout/HorizontalOrganizationChart"/>
    <dgm:cxn modelId="{DCDD2824-330D-4206-AE1F-07ED3CC34C96}" type="presOf" srcId="{C1B6B6E6-596A-4965-9F30-568C9B7CA848}" destId="{7348E05E-0147-42B6-ADB2-79466D6EEEE9}" srcOrd="0" destOrd="0" presId="urn:microsoft.com/office/officeart/2009/3/layout/HorizontalOrganizationChart"/>
    <dgm:cxn modelId="{F8521F9A-5857-4031-BDCC-2BED774A0A8C}" type="presOf" srcId="{81064A3E-4F91-43D3-A45A-AF8C1D41F612}" destId="{19413A15-BF47-4BA4-B97E-65213E4A5EAF}" srcOrd="1" destOrd="0" presId="urn:microsoft.com/office/officeart/2009/3/layout/HorizontalOrganizationChart"/>
    <dgm:cxn modelId="{BCA4694C-2002-45A6-BC0B-4C613B0A6F6A}" type="presOf" srcId="{65746023-91C4-400E-9F4C-79AB756AA56E}" destId="{4B4BB0C5-1CF5-41A1-9E20-06D1E4B264B8}" srcOrd="1" destOrd="0" presId="urn:microsoft.com/office/officeart/2009/3/layout/HorizontalOrganizationChart"/>
    <dgm:cxn modelId="{B239C20C-ACC5-41DD-BD68-46D3BBA6EBF5}" type="presOf" srcId="{F0AF5BD5-9319-4D59-8555-FC8D44BD2DC3}" destId="{958E341E-0E06-481C-A709-8B0692E082FA}" srcOrd="1" destOrd="0" presId="urn:microsoft.com/office/officeart/2009/3/layout/HorizontalOrganizationChart"/>
    <dgm:cxn modelId="{B183C3CF-63B0-420D-914C-99D45D5313A6}" srcId="{B1F44EF9-5EAE-4022-B424-AFE48588D6A9}" destId="{A05F0373-8332-4861-B721-C9A51EEBBD22}" srcOrd="4" destOrd="0" parTransId="{7DA7CA54-33FB-4A5E-B5A8-24EA567BCC88}" sibTransId="{3CD0B1D1-73B8-4156-827F-5DDD70BAEBE8}"/>
    <dgm:cxn modelId="{22901FA8-43F7-45B9-B239-2F27746F3F86}" type="presOf" srcId="{6B18691D-7EED-47C2-A8BA-93E88FECDF5C}" destId="{F9593050-D010-484A-9E56-CD02C639E018}" srcOrd="1" destOrd="0" presId="urn:microsoft.com/office/officeart/2009/3/layout/HorizontalOrganizationChart"/>
    <dgm:cxn modelId="{29EB0ED0-40AB-4711-8FE0-44C1FC36A07D}" type="presOf" srcId="{50A0A8A6-E47E-4693-A5BB-41E8283FD946}" destId="{2E15A7F0-2314-4FF2-9F7B-A7249EFCA1A6}" srcOrd="0" destOrd="0" presId="urn:microsoft.com/office/officeart/2009/3/layout/HorizontalOrganizationChart"/>
    <dgm:cxn modelId="{D22B16BB-A948-4504-948F-39B1AE11BE25}" type="presOf" srcId="{24DDBB5F-06CA-4939-B9F7-B6DBE4DB037D}" destId="{DE054491-19C2-47E9-BC9B-A8BDF63CC28E}" srcOrd="1" destOrd="0" presId="urn:microsoft.com/office/officeart/2009/3/layout/HorizontalOrganizationChart"/>
    <dgm:cxn modelId="{505C464B-9EE1-435D-BEA7-4A66BDD67080}" type="presOf" srcId="{B1F44EF9-5EAE-4022-B424-AFE48588D6A9}" destId="{7AF99A2D-4926-422C-87C2-0B8FD3F0708E}" srcOrd="1" destOrd="0" presId="urn:microsoft.com/office/officeart/2009/3/layout/HorizontalOrganizationChart"/>
    <dgm:cxn modelId="{C6C14376-2ED9-4A95-903A-ACCC500E82AB}" type="presOf" srcId="{0504ED9B-0B09-4FDF-853F-9E7F32AF6E58}" destId="{B0C436DA-C02B-4AA6-AEA7-CC54842F3AFA}" srcOrd="0" destOrd="0" presId="urn:microsoft.com/office/officeart/2009/3/layout/HorizontalOrganizationChart"/>
    <dgm:cxn modelId="{756607B3-3864-4EA5-9AEA-00CB7D14AEF1}" type="presOf" srcId="{C390828E-47EC-4B4E-8330-FC6D4E4F4BA9}" destId="{E4C02DED-4D42-4C17-A27E-575C0FD4CF03}" srcOrd="0" destOrd="0" presId="urn:microsoft.com/office/officeart/2009/3/layout/HorizontalOrganizationChart"/>
    <dgm:cxn modelId="{EAB42C1F-FD59-4E20-BF98-1A2E36649A2D}" type="presOf" srcId="{C59041A9-C028-4557-802C-5F6095B60FA8}" destId="{B0FFDD71-8BF1-4602-9E16-0BC83EB0DE70}" srcOrd="0" destOrd="0" presId="urn:microsoft.com/office/officeart/2009/3/layout/HorizontalOrganizationChart"/>
    <dgm:cxn modelId="{306F6C59-E887-4ABD-93F2-280F7DB93D1D}" type="presOf" srcId="{DCA0E137-94C5-49B2-9B73-528299F4CD6C}" destId="{977521B6-7EA0-49F4-8EE0-CC698F4B8B29}" srcOrd="0" destOrd="0" presId="urn:microsoft.com/office/officeart/2009/3/layout/HorizontalOrganizationChart"/>
    <dgm:cxn modelId="{06FC6994-E92C-4A9E-8700-6CD2BA920383}" type="presOf" srcId="{7FFD1DC5-9E03-4C3C-9DA5-22C35E27B692}" destId="{3F674EA6-8EA8-4C9B-9DAB-E783FA52D063}" srcOrd="0" destOrd="0" presId="urn:microsoft.com/office/officeart/2009/3/layout/HorizontalOrganizationChart"/>
    <dgm:cxn modelId="{C6907C1E-5A43-4E0F-8E1B-F060B37E68D8}" srcId="{F0AF5BD5-9319-4D59-8555-FC8D44BD2DC3}" destId="{C59041A9-C028-4557-802C-5F6095B60FA8}" srcOrd="7" destOrd="0" parTransId="{DCA0E137-94C5-49B2-9B73-528299F4CD6C}" sibTransId="{29ADFA42-2647-4844-95A3-7A97698130C1}"/>
    <dgm:cxn modelId="{1C5E6BA6-8B89-47D4-A8CD-4CB044BC16A1}" type="presOf" srcId="{1214256D-257C-47F0-A81E-04A8A5A77F96}" destId="{8B084AEA-0C76-4847-B018-4512E64D2057}" srcOrd="1" destOrd="0" presId="urn:microsoft.com/office/officeart/2009/3/layout/HorizontalOrganizationChart"/>
    <dgm:cxn modelId="{88D00799-86B2-49DD-BF4B-5D05BA5E90D0}" type="presOf" srcId="{1214256D-257C-47F0-A81E-04A8A5A77F96}" destId="{DE645FE9-1285-4883-A1AC-7CEDC89475D9}" srcOrd="0" destOrd="0" presId="urn:microsoft.com/office/officeart/2009/3/layout/HorizontalOrganizationChart"/>
    <dgm:cxn modelId="{E3B64435-612E-4799-9EBB-12E67B8BAB93}" type="presOf" srcId="{C316CC12-87D1-488F-8F8F-D30EBDE2530E}" destId="{BAF6B843-E385-4C66-A632-467F1F5B6719}" srcOrd="0" destOrd="0" presId="urn:microsoft.com/office/officeart/2009/3/layout/HorizontalOrganizationChart"/>
    <dgm:cxn modelId="{7BCF6B5E-F5FD-448C-9A27-87047329F357}" srcId="{B1F44EF9-5EAE-4022-B424-AFE48588D6A9}" destId="{6B18691D-7EED-47C2-A8BA-93E88FECDF5C}" srcOrd="0" destOrd="0" parTransId="{0504ED9B-0B09-4FDF-853F-9E7F32AF6E58}" sibTransId="{F3AC007F-EFAB-40A7-8631-A147366D9548}"/>
    <dgm:cxn modelId="{3B47C547-6D93-45ED-A4CA-007BE8E3EB90}" type="presOf" srcId="{4C4C8502-AB1F-4E3D-99EA-593EECB31F4D}" destId="{31C5C86F-E9EA-43FB-9FCB-120963AA69FE}" srcOrd="1" destOrd="0" presId="urn:microsoft.com/office/officeart/2009/3/layout/HorizontalOrganizationChart"/>
    <dgm:cxn modelId="{3076FA4B-9502-4A26-821A-D51D7470F511}" type="presOf" srcId="{8B48206E-FDE7-4ED0-82E1-CED9CF47ED1C}" destId="{D6479F4A-A904-48E6-A601-6A3889537E9E}" srcOrd="0" destOrd="0" presId="urn:microsoft.com/office/officeart/2009/3/layout/HorizontalOrganizationChart"/>
    <dgm:cxn modelId="{F86684D6-BAB5-47AC-B7AF-FA074BED8E09}" type="presOf" srcId="{24DDBB5F-06CA-4939-B9F7-B6DBE4DB037D}" destId="{2B2A1ABC-5E6C-4B2D-B2F8-6D4DED5E9EBD}" srcOrd="0" destOrd="0" presId="urn:microsoft.com/office/officeart/2009/3/layout/HorizontalOrganizationChart"/>
    <dgm:cxn modelId="{5AE28062-40D9-457E-BCAC-B2D1EA96A611}" type="presOf" srcId="{7B6B785F-4F07-4E87-A2B5-429C67202049}" destId="{D8BA550A-B204-43FF-8B26-CF931B4B4B90}" srcOrd="0" destOrd="0" presId="urn:microsoft.com/office/officeart/2009/3/layout/HorizontalOrganizationChart"/>
    <dgm:cxn modelId="{C4685336-A7B0-4DA3-85F4-33347F5A1E57}" type="presOf" srcId="{03E1BAE6-D9CC-48E7-9179-7D61BA0F1F01}" destId="{8CFD24DE-DC01-47D5-A05D-AFAB3AF8CCFD}" srcOrd="0" destOrd="0" presId="urn:microsoft.com/office/officeart/2009/3/layout/HorizontalOrganizationChart"/>
    <dgm:cxn modelId="{A879CAA1-70E4-492F-8556-4CCFE70EFDAE}" type="presOf" srcId="{8E8ED019-7B5D-458F-9CF8-E9DC70FAFCE6}" destId="{6AB64766-BA75-4F96-B863-91B3EB26D666}" srcOrd="1" destOrd="0" presId="urn:microsoft.com/office/officeart/2009/3/layout/HorizontalOrganizationChart"/>
    <dgm:cxn modelId="{80D5F333-8207-4BEB-8F7F-C44080780779}" type="presOf" srcId="{FE2B8EA8-7404-4095-A888-30F781E17A38}" destId="{A4BD1302-FB1D-4A61-9E49-26A7B4707033}" srcOrd="0" destOrd="0" presId="urn:microsoft.com/office/officeart/2009/3/layout/HorizontalOrganizationChart"/>
    <dgm:cxn modelId="{265BCAD7-8C54-4DE2-AFA8-E90D540F8465}" type="presOf" srcId="{4C4C8502-AB1F-4E3D-99EA-593EECB31F4D}" destId="{7D5C1E31-67D3-4C85-9044-66C911D86F8C}" srcOrd="0" destOrd="0" presId="urn:microsoft.com/office/officeart/2009/3/layout/HorizontalOrganizationChart"/>
    <dgm:cxn modelId="{1CFE387C-8D2F-4F05-8945-6FD8675D94F7}" type="presOf" srcId="{9C990F16-A1D9-41D3-8020-EB9A71C085A6}" destId="{EDBBD9F5-4A92-424A-919A-B542049BE19F}" srcOrd="0" destOrd="0" presId="urn:microsoft.com/office/officeart/2009/3/layout/HorizontalOrganizationChart"/>
    <dgm:cxn modelId="{72990D74-77F4-451F-9BA0-EC45E649E68B}" type="presOf" srcId="{EF84418C-00D7-4524-B0A0-0D8F81965670}" destId="{E7CFDEEE-BEF1-430D-9186-5139A5E221C3}" srcOrd="0" destOrd="0" presId="urn:microsoft.com/office/officeart/2009/3/layout/HorizontalOrganizationChart"/>
    <dgm:cxn modelId="{B00E99ED-6571-4812-9341-4EFC94678B36}" type="presOf" srcId="{ABB69873-DCA9-4830-8C5B-E2FE5263C5A7}" destId="{F8204EFC-A55E-48FF-B623-E9C8F32CE561}" srcOrd="0" destOrd="0" presId="urn:microsoft.com/office/officeart/2009/3/layout/HorizontalOrganizationChart"/>
    <dgm:cxn modelId="{72D675FF-8668-44C4-99B2-638C29248AE7}" type="presOf" srcId="{583DDB56-BF5E-4A99-A772-C3FA37A3F66B}" destId="{F7BEDCC9-DC52-4774-9F21-7D6A53402CEE}" srcOrd="0" destOrd="0" presId="urn:microsoft.com/office/officeart/2009/3/layout/HorizontalOrganizationChart"/>
    <dgm:cxn modelId="{311D2F49-5E4F-40AA-8567-97AD568B9E24}" srcId="{F0AF5BD5-9319-4D59-8555-FC8D44BD2DC3}" destId="{B1F44EF9-5EAE-4022-B424-AFE48588D6A9}" srcOrd="6" destOrd="0" parTransId="{A108C41E-0ADA-4F8F-89D7-99DFDEEC066B}" sibTransId="{473CF35A-E12F-478A-869F-6ABD72F7978F}"/>
    <dgm:cxn modelId="{2E606CB9-245F-4791-AB36-F886EF1A0BE5}" type="presOf" srcId="{E3A981B4-493E-4612-A6F8-D1F27EF5B08C}" destId="{82AE5997-0A91-4DFF-98E7-5447DF89E0C6}" srcOrd="0" destOrd="0" presId="urn:microsoft.com/office/officeart/2009/3/layout/HorizontalOrganizationChart"/>
    <dgm:cxn modelId="{1E625D8A-F271-4C71-8C09-33A9524F97DE}" type="presOf" srcId="{C1B6B6E6-596A-4965-9F30-568C9B7CA848}" destId="{493EBD0E-2F86-4CCD-A6DB-35A77B9B4A68}" srcOrd="1" destOrd="0" presId="urn:microsoft.com/office/officeart/2009/3/layout/HorizontalOrganizationChart"/>
    <dgm:cxn modelId="{098C1CC9-4528-4BF8-9AF6-98069D00A7B8}" type="presOf" srcId="{6B18691D-7EED-47C2-A8BA-93E88FECDF5C}" destId="{9DE69599-1DAB-43CE-B753-1DA1183DAEC9}" srcOrd="0" destOrd="0" presId="urn:microsoft.com/office/officeart/2009/3/layout/HorizontalOrganizationChart"/>
    <dgm:cxn modelId="{87F5EB2F-7549-4F78-80C9-06FDD4224DC0}" srcId="{F0AF5BD5-9319-4D59-8555-FC8D44BD2DC3}" destId="{EF84418C-00D7-4524-B0A0-0D8F81965670}" srcOrd="5" destOrd="0" parTransId="{9C990F16-A1D9-41D3-8020-EB9A71C085A6}" sibTransId="{C08EC654-8843-4A6E-AF0C-0526C6ECCD1D}"/>
    <dgm:cxn modelId="{C2C71B6B-4772-41DE-AA46-8A5CBF01AB71}" type="presOf" srcId="{F9866DB5-1750-4B0A-878E-CD0320F49ADF}" destId="{0049DFF4-3580-4BE6-947B-47053F38F34A}" srcOrd="0" destOrd="0" presId="urn:microsoft.com/office/officeart/2009/3/layout/HorizontalOrganizationChart"/>
    <dgm:cxn modelId="{2F921FD2-4071-4997-AA07-CF63024C5F57}" type="presOf" srcId="{AEF68785-45AB-4553-93ED-3FC23354D556}" destId="{1216FFFD-6677-4BAA-B56A-D3A0A2B25F9F}" srcOrd="0" destOrd="0" presId="urn:microsoft.com/office/officeart/2009/3/layout/HorizontalOrganizationChart"/>
    <dgm:cxn modelId="{F8FF82B9-3B72-4EF5-8DF8-F8D835E4417F}" srcId="{F0AF5BD5-9319-4D59-8555-FC8D44BD2DC3}" destId="{1214256D-257C-47F0-A81E-04A8A5A77F96}" srcOrd="8" destOrd="0" parTransId="{2ECF8B0C-61E1-4A7F-ACE8-B722BE99424A}" sibTransId="{700691A6-3CE2-4C4F-A1D0-0083FC2D33D1}"/>
    <dgm:cxn modelId="{69B70884-1008-422C-8740-0EF392C9CBD9}" type="presOf" srcId="{A05F0373-8332-4861-B721-C9A51EEBBD22}" destId="{599EE512-108E-441F-A9C0-254A4080E078}" srcOrd="1" destOrd="0" presId="urn:microsoft.com/office/officeart/2009/3/layout/HorizontalOrganizationChart"/>
    <dgm:cxn modelId="{17768B78-9333-400E-9EA1-CAD1A3030C22}" type="presOf" srcId="{C59041A9-C028-4557-802C-5F6095B60FA8}" destId="{121E5127-D879-4811-B0B3-BD67954A970E}" srcOrd="1" destOrd="0" presId="urn:microsoft.com/office/officeart/2009/3/layout/HorizontalOrganizationChart"/>
    <dgm:cxn modelId="{A26D9B2E-C6EC-4FF2-8132-E2D01E75785A}" type="presOf" srcId="{65746023-91C4-400E-9F4C-79AB756AA56E}" destId="{A56C0F91-BEAF-4DA8-AE4E-5A3C3BB53C4E}" srcOrd="0" destOrd="0" presId="urn:microsoft.com/office/officeart/2009/3/layout/HorizontalOrganizationChart"/>
    <dgm:cxn modelId="{A3B19368-786B-4AA8-95AC-BC0D60CB942F}" type="presOf" srcId="{FEF6FF27-368F-46AC-96A7-47693664C816}" destId="{EF5AE7B8-B80D-45CF-8655-EA93779DA126}" srcOrd="0" destOrd="0" presId="urn:microsoft.com/office/officeart/2009/3/layout/HorizontalOrganizationChart"/>
    <dgm:cxn modelId="{19B97099-5425-49CA-ADDF-08B204CACCD8}" type="presOf" srcId="{F13BF786-7914-4855-B9D5-C3F3A48896A8}" destId="{9D89E42D-EB39-43FB-9C14-76D410717652}" srcOrd="0" destOrd="0" presId="urn:microsoft.com/office/officeart/2009/3/layout/HorizontalOrganizationChart"/>
    <dgm:cxn modelId="{1629FE39-C567-409C-BEBE-A612EF06357C}" type="presOf" srcId="{FEF6FF27-368F-46AC-96A7-47693664C816}" destId="{95CCA68D-367E-4382-A6B1-1992CD37D0BC}" srcOrd="1" destOrd="0" presId="urn:microsoft.com/office/officeart/2009/3/layout/HorizontalOrganizationChart"/>
    <dgm:cxn modelId="{04118B49-EDAA-4922-8D8F-81E282E2FFD7}" type="presOf" srcId="{C689E5D1-1529-4EF2-BA1E-E9E4627E0F10}" destId="{0D84F947-0762-4F41-ADD7-EEDDFAD8EC3D}" srcOrd="1" destOrd="0" presId="urn:microsoft.com/office/officeart/2009/3/layout/HorizontalOrganizationChart"/>
    <dgm:cxn modelId="{1422F2D3-724A-404D-8FF2-CC1F356DDE59}" type="presOf" srcId="{7B6B785F-4F07-4E87-A2B5-429C67202049}" destId="{48A0033D-79BB-4E95-8D4C-3AAACE0DA14C}" srcOrd="1" destOrd="0" presId="urn:microsoft.com/office/officeart/2009/3/layout/HorizontalOrganizationChart"/>
    <dgm:cxn modelId="{652345E2-0FDA-4661-B0E1-0215F7D469AA}" srcId="{1214256D-257C-47F0-A81E-04A8A5A77F96}" destId="{7B6B785F-4F07-4E87-A2B5-429C67202049}" srcOrd="1" destOrd="0" parTransId="{583DDB56-BF5E-4A99-A772-C3FA37A3F66B}" sibTransId="{B9F4BEBD-1AEC-4AB3-86B0-1221624995A6}"/>
    <dgm:cxn modelId="{E6ABE177-0832-4A42-A012-BE928AC9EAC2}" type="presOf" srcId="{223EF6AE-CD99-424A-8976-017DAA0EAD62}" destId="{25F8E951-B6A1-4C81-864A-AF223ED7D37B}" srcOrd="0" destOrd="0" presId="urn:microsoft.com/office/officeart/2009/3/layout/HorizontalOrganizationChart"/>
    <dgm:cxn modelId="{8624C3F5-DE21-4835-BB59-38BC57A5278C}" srcId="{F0AF5BD5-9319-4D59-8555-FC8D44BD2DC3}" destId="{C1B6B6E6-596A-4965-9F30-568C9B7CA848}" srcOrd="3" destOrd="0" parTransId="{ABB69873-DCA9-4830-8C5B-E2FE5263C5A7}" sibTransId="{6D45802A-76EA-4A56-BEE9-0D5EC6C9FBCD}"/>
    <dgm:cxn modelId="{80662F78-552C-4F20-A118-C28ED39389DF}" type="presOf" srcId="{B1F44EF9-5EAE-4022-B424-AFE48588D6A9}" destId="{E5F7E6D2-C218-4638-B92E-A26BFB3348A0}" srcOrd="0" destOrd="0" presId="urn:microsoft.com/office/officeart/2009/3/layout/HorizontalOrganizationChart"/>
    <dgm:cxn modelId="{8DF62BC4-FBD6-4D58-B885-376A24FC2166}" srcId="{1214256D-257C-47F0-A81E-04A8A5A77F96}" destId="{81064A3E-4F91-43D3-A45A-AF8C1D41F612}" srcOrd="2" destOrd="0" parTransId="{4CB1729C-869B-4D3C-BA1C-F4A08197015F}" sibTransId="{1724A210-B3CA-45B3-A0C2-7A9DD4392662}"/>
    <dgm:cxn modelId="{ADBC7765-DAB5-445F-B460-D1C8F8B7695C}" type="presOf" srcId="{7DA7CA54-33FB-4A5E-B5A8-24EA567BCC88}" destId="{F0B17ACE-43F3-4571-A422-4B1DCCBFA768}" srcOrd="0" destOrd="0" presId="urn:microsoft.com/office/officeart/2009/3/layout/HorizontalOrganizationChart"/>
    <dgm:cxn modelId="{EC6E2B26-09D2-4B14-A71C-02B5B18E5CD7}" srcId="{B1F44EF9-5EAE-4022-B424-AFE48588D6A9}" destId="{24DDBB5F-06CA-4939-B9F7-B6DBE4DB037D}" srcOrd="3" destOrd="0" parTransId="{F13BF786-7914-4855-B9D5-C3F3A48896A8}" sibTransId="{85857422-455E-4A9F-97AF-C5B5FC493540}"/>
    <dgm:cxn modelId="{BC42E479-1224-442A-B798-390C195B9D76}" srcId="{A05F0373-8332-4861-B721-C9A51EEBBD22}" destId="{03E1BAE6-D9CC-48E7-9179-7D61BA0F1F01}" srcOrd="0" destOrd="0" parTransId="{5EB77DB7-B9A9-40C3-9034-EA6AC2940BBB}" sibTransId="{CA132FD7-8D59-4372-80B5-4D0E5A270931}"/>
    <dgm:cxn modelId="{BF5A2D12-767F-4AB5-961E-1E27F4AB0667}" srcId="{F0AF5BD5-9319-4D59-8555-FC8D44BD2DC3}" destId="{C689E5D1-1529-4EF2-BA1E-E9E4627E0F10}" srcOrd="9" destOrd="0" parTransId="{8B48206E-FDE7-4ED0-82E1-CED9CF47ED1C}" sibTransId="{2D51EB69-8892-48CF-8BE2-4F11C1E8751F}"/>
    <dgm:cxn modelId="{091F7EAC-55E7-41C1-B45A-0E3189349430}" srcId="{B1F44EF9-5EAE-4022-B424-AFE48588D6A9}" destId="{FE2B8EA8-7404-4095-A888-30F781E17A38}" srcOrd="2" destOrd="0" parTransId="{C316CC12-87D1-488F-8F8F-D30EBDE2530E}" sibTransId="{7D728975-6916-4D55-A1C6-02570E619314}"/>
    <dgm:cxn modelId="{114D5CC8-0347-465A-8FD5-A5C93BA3B940}" type="presOf" srcId="{5EB77DB7-B9A9-40C3-9034-EA6AC2940BBB}" destId="{B617AD96-8ED8-4128-A7B2-36E13423B226}" srcOrd="0" destOrd="0" presId="urn:microsoft.com/office/officeart/2009/3/layout/HorizontalOrganizationChart"/>
    <dgm:cxn modelId="{9777A94D-021B-46C2-8EA2-5F16BBB489FA}" srcId="{E3A981B4-493E-4612-A6F8-D1F27EF5B08C}" destId="{F0AF5BD5-9319-4D59-8555-FC8D44BD2DC3}" srcOrd="0" destOrd="0" parTransId="{A2485D87-CA65-4F0B-BEB6-B5FE25FB2C12}" sibTransId="{926BC3AF-ACC2-425F-AD20-905AF3749C28}"/>
    <dgm:cxn modelId="{C5ED40C3-7168-4EFE-9FD8-3E58F23E0C4E}" srcId="{F0AF5BD5-9319-4D59-8555-FC8D44BD2DC3}" destId="{8E8ED019-7B5D-458F-9CF8-E9DC70FAFCE6}" srcOrd="1" destOrd="0" parTransId="{C390828E-47EC-4B4E-8330-FC6D4E4F4BA9}" sibTransId="{E2705440-D878-4571-8660-E19A7FA5D0DC}"/>
    <dgm:cxn modelId="{87B5358C-C00C-455E-90EE-92B3A329EF8F}" type="presParOf" srcId="{82AE5997-0A91-4DFF-98E7-5447DF89E0C6}" destId="{1ACCD580-166D-4A96-9783-60192C2F3D27}" srcOrd="0" destOrd="0" presId="urn:microsoft.com/office/officeart/2009/3/layout/HorizontalOrganizationChart"/>
    <dgm:cxn modelId="{D2476D5F-76CB-4265-91E3-13FEFA953291}" type="presParOf" srcId="{1ACCD580-166D-4A96-9783-60192C2F3D27}" destId="{AB30AE4D-A4DA-4328-B08E-B831D15060E8}" srcOrd="0" destOrd="0" presId="urn:microsoft.com/office/officeart/2009/3/layout/HorizontalOrganizationChart"/>
    <dgm:cxn modelId="{8AEB8338-6B7B-4F99-9302-EF236CF0A942}" type="presParOf" srcId="{AB30AE4D-A4DA-4328-B08E-B831D15060E8}" destId="{BAE6BA5D-DA93-44EB-AF4D-69E573D18538}" srcOrd="0" destOrd="0" presId="urn:microsoft.com/office/officeart/2009/3/layout/HorizontalOrganizationChart"/>
    <dgm:cxn modelId="{82C75F97-31DA-4F7F-82C9-CB7AB852D068}" type="presParOf" srcId="{AB30AE4D-A4DA-4328-B08E-B831D15060E8}" destId="{958E341E-0E06-481C-A709-8B0692E082FA}" srcOrd="1" destOrd="0" presId="urn:microsoft.com/office/officeart/2009/3/layout/HorizontalOrganizationChart"/>
    <dgm:cxn modelId="{F4DEB437-71AA-42A7-BC7B-149E8A0A447D}" type="presParOf" srcId="{1ACCD580-166D-4A96-9783-60192C2F3D27}" destId="{70BCA982-7B99-4CF5-B21A-7EFE8FE5EDDB}" srcOrd="1" destOrd="0" presId="urn:microsoft.com/office/officeart/2009/3/layout/HorizontalOrganizationChart"/>
    <dgm:cxn modelId="{309475B9-2D68-4EA4-BBDC-D991E191E203}" type="presParOf" srcId="{70BCA982-7B99-4CF5-B21A-7EFE8FE5EDDB}" destId="{2E15A7F0-2314-4FF2-9F7B-A7249EFCA1A6}" srcOrd="0" destOrd="0" presId="urn:microsoft.com/office/officeart/2009/3/layout/HorizontalOrganizationChart"/>
    <dgm:cxn modelId="{ED322426-1AD3-4D60-88C1-A5DE78EE61D1}" type="presParOf" srcId="{70BCA982-7B99-4CF5-B21A-7EFE8FE5EDDB}" destId="{F3738C88-5419-43AD-9CEE-3D743C22EE89}" srcOrd="1" destOrd="0" presId="urn:microsoft.com/office/officeart/2009/3/layout/HorizontalOrganizationChart"/>
    <dgm:cxn modelId="{B4895D82-AC39-4B92-8058-B46869AF793B}" type="presParOf" srcId="{F3738C88-5419-43AD-9CEE-3D743C22EE89}" destId="{420FD3E3-0DF0-4FB2-8972-906AEE93E959}" srcOrd="0" destOrd="0" presId="urn:microsoft.com/office/officeart/2009/3/layout/HorizontalOrganizationChart"/>
    <dgm:cxn modelId="{E7C85790-600F-4045-8917-F4BC3F61FA57}" type="presParOf" srcId="{420FD3E3-0DF0-4FB2-8972-906AEE93E959}" destId="{7D5C1E31-67D3-4C85-9044-66C911D86F8C}" srcOrd="0" destOrd="0" presId="urn:microsoft.com/office/officeart/2009/3/layout/HorizontalOrganizationChart"/>
    <dgm:cxn modelId="{361E55A2-D5DE-4138-8913-67BFD8E3FEFE}" type="presParOf" srcId="{420FD3E3-0DF0-4FB2-8972-906AEE93E959}" destId="{31C5C86F-E9EA-43FB-9FCB-120963AA69FE}" srcOrd="1" destOrd="0" presId="urn:microsoft.com/office/officeart/2009/3/layout/HorizontalOrganizationChart"/>
    <dgm:cxn modelId="{40897B77-9EDD-4010-9D81-D32117B88795}" type="presParOf" srcId="{F3738C88-5419-43AD-9CEE-3D743C22EE89}" destId="{23F4C4B8-CA33-44B0-BC56-158D02938601}" srcOrd="1" destOrd="0" presId="urn:microsoft.com/office/officeart/2009/3/layout/HorizontalOrganizationChart"/>
    <dgm:cxn modelId="{019BD180-F919-4D8E-92E2-5E54188BDF5F}" type="presParOf" srcId="{F3738C88-5419-43AD-9CEE-3D743C22EE89}" destId="{F1576E83-F3D2-40E7-B046-634757243704}" srcOrd="2" destOrd="0" presId="urn:microsoft.com/office/officeart/2009/3/layout/HorizontalOrganizationChart"/>
    <dgm:cxn modelId="{1A325CB7-54C5-42FB-8B8E-704428A0CF14}" type="presParOf" srcId="{70BCA982-7B99-4CF5-B21A-7EFE8FE5EDDB}" destId="{E4C02DED-4D42-4C17-A27E-575C0FD4CF03}" srcOrd="2" destOrd="0" presId="urn:microsoft.com/office/officeart/2009/3/layout/HorizontalOrganizationChart"/>
    <dgm:cxn modelId="{41FA265C-3D26-434E-B9FB-C4AAB7DC49E4}" type="presParOf" srcId="{70BCA982-7B99-4CF5-B21A-7EFE8FE5EDDB}" destId="{84D0D87D-F8DB-4A58-BE78-11A0D675011D}" srcOrd="3" destOrd="0" presId="urn:microsoft.com/office/officeart/2009/3/layout/HorizontalOrganizationChart"/>
    <dgm:cxn modelId="{5D015876-1B25-48A9-8194-676C3E47950A}" type="presParOf" srcId="{84D0D87D-F8DB-4A58-BE78-11A0D675011D}" destId="{445E9EA6-F884-4A37-885C-E005ED9AC350}" srcOrd="0" destOrd="0" presId="urn:microsoft.com/office/officeart/2009/3/layout/HorizontalOrganizationChart"/>
    <dgm:cxn modelId="{282542C4-2715-4A46-B587-EFD8EC8AD88C}" type="presParOf" srcId="{445E9EA6-F884-4A37-885C-E005ED9AC350}" destId="{404D908B-3F4B-491F-8AF8-757B03B3A35F}" srcOrd="0" destOrd="0" presId="urn:microsoft.com/office/officeart/2009/3/layout/HorizontalOrganizationChart"/>
    <dgm:cxn modelId="{31D85D33-7002-418A-B129-CFFE5D88E182}" type="presParOf" srcId="{445E9EA6-F884-4A37-885C-E005ED9AC350}" destId="{6AB64766-BA75-4F96-B863-91B3EB26D666}" srcOrd="1" destOrd="0" presId="urn:microsoft.com/office/officeart/2009/3/layout/HorizontalOrganizationChart"/>
    <dgm:cxn modelId="{07CBC75A-D647-4BC5-8EB5-03434FEBA7CD}" type="presParOf" srcId="{84D0D87D-F8DB-4A58-BE78-11A0D675011D}" destId="{25B47BF0-272B-4A65-88DE-CDDC55B1A115}" srcOrd="1" destOrd="0" presId="urn:microsoft.com/office/officeart/2009/3/layout/HorizontalOrganizationChart"/>
    <dgm:cxn modelId="{CC85563D-CFE9-4FE4-AA0F-7BD1A2FBD934}" type="presParOf" srcId="{84D0D87D-F8DB-4A58-BE78-11A0D675011D}" destId="{A762C35A-63B1-4F2A-8982-8B3F0701ED57}" srcOrd="2" destOrd="0" presId="urn:microsoft.com/office/officeart/2009/3/layout/HorizontalOrganizationChart"/>
    <dgm:cxn modelId="{4DD62C33-BD69-4FE1-AA11-AD2252613BFE}" type="presParOf" srcId="{70BCA982-7B99-4CF5-B21A-7EFE8FE5EDDB}" destId="{3F674EA6-8EA8-4C9B-9DAB-E783FA52D063}" srcOrd="4" destOrd="0" presId="urn:microsoft.com/office/officeart/2009/3/layout/HorizontalOrganizationChart"/>
    <dgm:cxn modelId="{AD95646A-34F6-49DA-9FC3-98BAB55B49F1}" type="presParOf" srcId="{70BCA982-7B99-4CF5-B21A-7EFE8FE5EDDB}" destId="{4007BEE9-F392-45CB-B7A4-90C459E22B48}" srcOrd="5" destOrd="0" presId="urn:microsoft.com/office/officeart/2009/3/layout/HorizontalOrganizationChart"/>
    <dgm:cxn modelId="{7ACF5DC7-3C00-4AA3-BBD2-73F17E1D065E}" type="presParOf" srcId="{4007BEE9-F392-45CB-B7A4-90C459E22B48}" destId="{E09931A3-EAC0-4451-BF59-555913240B73}" srcOrd="0" destOrd="0" presId="urn:microsoft.com/office/officeart/2009/3/layout/HorizontalOrganizationChart"/>
    <dgm:cxn modelId="{58103A40-6003-4B32-9CA3-33B987EDA6C0}" type="presParOf" srcId="{E09931A3-EAC0-4451-BF59-555913240B73}" destId="{1216FFFD-6677-4BAA-B56A-D3A0A2B25F9F}" srcOrd="0" destOrd="0" presId="urn:microsoft.com/office/officeart/2009/3/layout/HorizontalOrganizationChart"/>
    <dgm:cxn modelId="{35C83EAC-F39B-45A3-B53F-E4D484C61247}" type="presParOf" srcId="{E09931A3-EAC0-4451-BF59-555913240B73}" destId="{12B47235-1951-4D80-87C4-D0E4E1AE6426}" srcOrd="1" destOrd="0" presId="urn:microsoft.com/office/officeart/2009/3/layout/HorizontalOrganizationChart"/>
    <dgm:cxn modelId="{0565986A-37A6-452F-9735-48D5A19EA1A4}" type="presParOf" srcId="{4007BEE9-F392-45CB-B7A4-90C459E22B48}" destId="{83D2DACD-35DF-418A-8F77-689ACF4C50CF}" srcOrd="1" destOrd="0" presId="urn:microsoft.com/office/officeart/2009/3/layout/HorizontalOrganizationChart"/>
    <dgm:cxn modelId="{52D5D4F2-6B6D-44DF-AB71-D6CB71B1D76F}" type="presParOf" srcId="{4007BEE9-F392-45CB-B7A4-90C459E22B48}" destId="{1ECA8B7B-F69A-4765-9AD3-CA0F4AD21BC8}" srcOrd="2" destOrd="0" presId="urn:microsoft.com/office/officeart/2009/3/layout/HorizontalOrganizationChart"/>
    <dgm:cxn modelId="{F554B7D0-22D4-4242-B127-244A9E965EE5}" type="presParOf" srcId="{70BCA982-7B99-4CF5-B21A-7EFE8FE5EDDB}" destId="{F8204EFC-A55E-48FF-B623-E9C8F32CE561}" srcOrd="6" destOrd="0" presId="urn:microsoft.com/office/officeart/2009/3/layout/HorizontalOrganizationChart"/>
    <dgm:cxn modelId="{0A492008-CA74-46A4-BBF4-1730F9839952}" type="presParOf" srcId="{70BCA982-7B99-4CF5-B21A-7EFE8FE5EDDB}" destId="{F58DD237-9B72-4F18-9779-A5CB18A0A2C2}" srcOrd="7" destOrd="0" presId="urn:microsoft.com/office/officeart/2009/3/layout/HorizontalOrganizationChart"/>
    <dgm:cxn modelId="{7591904A-526E-4394-9E5E-DF3DBF7828EF}" type="presParOf" srcId="{F58DD237-9B72-4F18-9779-A5CB18A0A2C2}" destId="{BD198022-0072-463F-B1A3-C442F5A56289}" srcOrd="0" destOrd="0" presId="urn:microsoft.com/office/officeart/2009/3/layout/HorizontalOrganizationChart"/>
    <dgm:cxn modelId="{0C43B69C-EE7A-4D0F-AF6E-FD62D776561D}" type="presParOf" srcId="{BD198022-0072-463F-B1A3-C442F5A56289}" destId="{7348E05E-0147-42B6-ADB2-79466D6EEEE9}" srcOrd="0" destOrd="0" presId="urn:microsoft.com/office/officeart/2009/3/layout/HorizontalOrganizationChart"/>
    <dgm:cxn modelId="{56C9C7C6-4099-4C62-9FF6-3E9926E71D57}" type="presParOf" srcId="{BD198022-0072-463F-B1A3-C442F5A56289}" destId="{493EBD0E-2F86-4CCD-A6DB-35A77B9B4A68}" srcOrd="1" destOrd="0" presId="urn:microsoft.com/office/officeart/2009/3/layout/HorizontalOrganizationChart"/>
    <dgm:cxn modelId="{9C5DA209-D731-417C-8127-F0AADE8C6F09}" type="presParOf" srcId="{F58DD237-9B72-4F18-9779-A5CB18A0A2C2}" destId="{C5C32C97-C791-4BD6-B666-FA09544C1F7A}" srcOrd="1" destOrd="0" presId="urn:microsoft.com/office/officeart/2009/3/layout/HorizontalOrganizationChart"/>
    <dgm:cxn modelId="{5ABE1A2D-558D-4ABE-9966-CDAAE4B70050}" type="presParOf" srcId="{F58DD237-9B72-4F18-9779-A5CB18A0A2C2}" destId="{0621A3BA-46F7-412C-94EB-8ADB5090FD5D}" srcOrd="2" destOrd="0" presId="urn:microsoft.com/office/officeart/2009/3/layout/HorizontalOrganizationChart"/>
    <dgm:cxn modelId="{F765D72C-2093-4BD5-9889-41F81E6A38C9}" type="presParOf" srcId="{70BCA982-7B99-4CF5-B21A-7EFE8FE5EDDB}" destId="{3B689521-3325-4D49-9F0A-E5723D23FF3F}" srcOrd="8" destOrd="0" presId="urn:microsoft.com/office/officeart/2009/3/layout/HorizontalOrganizationChart"/>
    <dgm:cxn modelId="{CEFD52C3-009E-4CA0-A0F6-27000F0F8F90}" type="presParOf" srcId="{70BCA982-7B99-4CF5-B21A-7EFE8FE5EDDB}" destId="{DFD84A20-78B1-4FD3-B003-4C52363595C4}" srcOrd="9" destOrd="0" presId="urn:microsoft.com/office/officeart/2009/3/layout/HorizontalOrganizationChart"/>
    <dgm:cxn modelId="{91868EAB-7C3A-4454-881F-F3B274F891A0}" type="presParOf" srcId="{DFD84A20-78B1-4FD3-B003-4C52363595C4}" destId="{6B0D3EB2-CCA6-4772-9EA3-6416EC59113E}" srcOrd="0" destOrd="0" presId="urn:microsoft.com/office/officeart/2009/3/layout/HorizontalOrganizationChart"/>
    <dgm:cxn modelId="{0F578269-4E7C-4A99-99A6-F7B8F9839381}" type="presParOf" srcId="{6B0D3EB2-CCA6-4772-9EA3-6416EC59113E}" destId="{25F8E951-B6A1-4C81-864A-AF223ED7D37B}" srcOrd="0" destOrd="0" presId="urn:microsoft.com/office/officeart/2009/3/layout/HorizontalOrganizationChart"/>
    <dgm:cxn modelId="{439FD701-7713-4A4D-AE86-C886B9A0FD3E}" type="presParOf" srcId="{6B0D3EB2-CCA6-4772-9EA3-6416EC59113E}" destId="{8272727F-30F6-4826-A01E-3E824D1F514A}" srcOrd="1" destOrd="0" presId="urn:microsoft.com/office/officeart/2009/3/layout/HorizontalOrganizationChart"/>
    <dgm:cxn modelId="{5E468E4D-4BD6-4809-852B-F131A426B6AD}" type="presParOf" srcId="{DFD84A20-78B1-4FD3-B003-4C52363595C4}" destId="{B0392F84-2C3F-4EF4-8850-3B49A9584B04}" srcOrd="1" destOrd="0" presId="urn:microsoft.com/office/officeart/2009/3/layout/HorizontalOrganizationChart"/>
    <dgm:cxn modelId="{CCC9DBB5-76FF-49F0-9B18-84B98F449402}" type="presParOf" srcId="{DFD84A20-78B1-4FD3-B003-4C52363595C4}" destId="{78B1A3C0-0B3E-4A97-A56B-D17A493117F2}" srcOrd="2" destOrd="0" presId="urn:microsoft.com/office/officeart/2009/3/layout/HorizontalOrganizationChart"/>
    <dgm:cxn modelId="{3A2D6FAD-A6C3-4C25-857C-B590D7707668}" type="presParOf" srcId="{70BCA982-7B99-4CF5-B21A-7EFE8FE5EDDB}" destId="{EDBBD9F5-4A92-424A-919A-B542049BE19F}" srcOrd="10" destOrd="0" presId="urn:microsoft.com/office/officeart/2009/3/layout/HorizontalOrganizationChart"/>
    <dgm:cxn modelId="{E95F4452-042B-4D04-A81C-DCE645085DAC}" type="presParOf" srcId="{70BCA982-7B99-4CF5-B21A-7EFE8FE5EDDB}" destId="{C0727B56-F867-4146-A8FC-1E27903CEE34}" srcOrd="11" destOrd="0" presId="urn:microsoft.com/office/officeart/2009/3/layout/HorizontalOrganizationChart"/>
    <dgm:cxn modelId="{9BB53FAB-EDF4-44EA-9B37-4C3F93FFC067}" type="presParOf" srcId="{C0727B56-F867-4146-A8FC-1E27903CEE34}" destId="{665A14F9-5E48-47D4-B4FF-F722D392A95F}" srcOrd="0" destOrd="0" presId="urn:microsoft.com/office/officeart/2009/3/layout/HorizontalOrganizationChart"/>
    <dgm:cxn modelId="{23FDA4E7-9ED4-4BED-BC6A-D4E8120266D2}" type="presParOf" srcId="{665A14F9-5E48-47D4-B4FF-F722D392A95F}" destId="{E7CFDEEE-BEF1-430D-9186-5139A5E221C3}" srcOrd="0" destOrd="0" presId="urn:microsoft.com/office/officeart/2009/3/layout/HorizontalOrganizationChart"/>
    <dgm:cxn modelId="{8EE627A1-0E51-4007-B4FF-DEB538EB8F82}" type="presParOf" srcId="{665A14F9-5E48-47D4-B4FF-F722D392A95F}" destId="{A2B827DD-D482-4902-8FED-290C6F5C6930}" srcOrd="1" destOrd="0" presId="urn:microsoft.com/office/officeart/2009/3/layout/HorizontalOrganizationChart"/>
    <dgm:cxn modelId="{D2EC426C-E0E5-4B72-A4D8-6DFFFAD3C931}" type="presParOf" srcId="{C0727B56-F867-4146-A8FC-1E27903CEE34}" destId="{02E0C661-A73D-42BA-821D-61EA069C989C}" srcOrd="1" destOrd="0" presId="urn:microsoft.com/office/officeart/2009/3/layout/HorizontalOrganizationChart"/>
    <dgm:cxn modelId="{3439A4ED-F5D6-4048-A72D-B8FD7077A7BD}" type="presParOf" srcId="{C0727B56-F867-4146-A8FC-1E27903CEE34}" destId="{1B371D76-1922-4C02-8070-BF319C072118}" srcOrd="2" destOrd="0" presId="urn:microsoft.com/office/officeart/2009/3/layout/HorizontalOrganizationChart"/>
    <dgm:cxn modelId="{619ADA7E-54E6-48A6-BB84-8C4F9BD47AB0}" type="presParOf" srcId="{70BCA982-7B99-4CF5-B21A-7EFE8FE5EDDB}" destId="{58DEE760-EB0B-4B38-A00D-1F3606187FA3}" srcOrd="12" destOrd="0" presId="urn:microsoft.com/office/officeart/2009/3/layout/HorizontalOrganizationChart"/>
    <dgm:cxn modelId="{65351516-1007-4472-913B-905D5CC3F0E2}" type="presParOf" srcId="{70BCA982-7B99-4CF5-B21A-7EFE8FE5EDDB}" destId="{8C2ADA95-BF70-4F07-97DE-01348E37C3E0}" srcOrd="13" destOrd="0" presId="urn:microsoft.com/office/officeart/2009/3/layout/HorizontalOrganizationChart"/>
    <dgm:cxn modelId="{CF82FB54-A231-4781-989B-7831F628C612}" type="presParOf" srcId="{8C2ADA95-BF70-4F07-97DE-01348E37C3E0}" destId="{BA44489B-1235-4D00-92E8-AD068A89D15C}" srcOrd="0" destOrd="0" presId="urn:microsoft.com/office/officeart/2009/3/layout/HorizontalOrganizationChart"/>
    <dgm:cxn modelId="{1FEC81CD-A3B2-4542-AA63-F2A49CAFB5D8}" type="presParOf" srcId="{BA44489B-1235-4D00-92E8-AD068A89D15C}" destId="{E5F7E6D2-C218-4638-B92E-A26BFB3348A0}" srcOrd="0" destOrd="0" presId="urn:microsoft.com/office/officeart/2009/3/layout/HorizontalOrganizationChart"/>
    <dgm:cxn modelId="{8D4FA217-692F-4F42-A463-B57808A506AC}" type="presParOf" srcId="{BA44489B-1235-4D00-92E8-AD068A89D15C}" destId="{7AF99A2D-4926-422C-87C2-0B8FD3F0708E}" srcOrd="1" destOrd="0" presId="urn:microsoft.com/office/officeart/2009/3/layout/HorizontalOrganizationChart"/>
    <dgm:cxn modelId="{47B417C0-71C4-4081-965E-FE7B31512CC5}" type="presParOf" srcId="{8C2ADA95-BF70-4F07-97DE-01348E37C3E0}" destId="{5A3657D3-38F4-46FA-959F-DAA080DB2E39}" srcOrd="1" destOrd="0" presId="urn:microsoft.com/office/officeart/2009/3/layout/HorizontalOrganizationChart"/>
    <dgm:cxn modelId="{260425F2-E145-407C-A941-B8C444918F75}" type="presParOf" srcId="{5A3657D3-38F4-46FA-959F-DAA080DB2E39}" destId="{B0C436DA-C02B-4AA6-AEA7-CC54842F3AFA}" srcOrd="0" destOrd="0" presId="urn:microsoft.com/office/officeart/2009/3/layout/HorizontalOrganizationChart"/>
    <dgm:cxn modelId="{9121F480-B8CC-495B-8D4A-AA78A4A499AE}" type="presParOf" srcId="{5A3657D3-38F4-46FA-959F-DAA080DB2E39}" destId="{F2CBE77B-4A2E-44BB-9A66-0921B8026D83}" srcOrd="1" destOrd="0" presId="urn:microsoft.com/office/officeart/2009/3/layout/HorizontalOrganizationChart"/>
    <dgm:cxn modelId="{CE9C0887-B7EE-4C8F-A145-FDD046BF1B6A}" type="presParOf" srcId="{F2CBE77B-4A2E-44BB-9A66-0921B8026D83}" destId="{72C07118-2182-4407-B316-539718B9D0F3}" srcOrd="0" destOrd="0" presId="urn:microsoft.com/office/officeart/2009/3/layout/HorizontalOrganizationChart"/>
    <dgm:cxn modelId="{C78E8829-9209-4B7C-8B8B-5E3E9E188040}" type="presParOf" srcId="{72C07118-2182-4407-B316-539718B9D0F3}" destId="{9DE69599-1DAB-43CE-B753-1DA1183DAEC9}" srcOrd="0" destOrd="0" presId="urn:microsoft.com/office/officeart/2009/3/layout/HorizontalOrganizationChart"/>
    <dgm:cxn modelId="{935D8A6C-0E12-4F6A-B9D8-9DA5FE0EED7B}" type="presParOf" srcId="{72C07118-2182-4407-B316-539718B9D0F3}" destId="{F9593050-D010-484A-9E56-CD02C639E018}" srcOrd="1" destOrd="0" presId="urn:microsoft.com/office/officeart/2009/3/layout/HorizontalOrganizationChart"/>
    <dgm:cxn modelId="{D7D2D437-3C55-402B-B18A-0F590856CB5B}" type="presParOf" srcId="{F2CBE77B-4A2E-44BB-9A66-0921B8026D83}" destId="{E923E20C-FAD8-4285-9597-5BFBEDDD5C4C}" srcOrd="1" destOrd="0" presId="urn:microsoft.com/office/officeart/2009/3/layout/HorizontalOrganizationChart"/>
    <dgm:cxn modelId="{9C7370A6-022D-40F1-A6D2-EAFFC167275F}" type="presParOf" srcId="{F2CBE77B-4A2E-44BB-9A66-0921B8026D83}" destId="{C97533D0-3C4E-40F9-A3B0-0E6CDF7A8789}" srcOrd="2" destOrd="0" presId="urn:microsoft.com/office/officeart/2009/3/layout/HorizontalOrganizationChart"/>
    <dgm:cxn modelId="{9AF610A6-8363-4EC8-B6A5-F96ADF08F706}" type="presParOf" srcId="{5A3657D3-38F4-46FA-959F-DAA080DB2E39}" destId="{81F6A55D-B20F-4F51-8A5B-06C48E2FE7CF}" srcOrd="2" destOrd="0" presId="urn:microsoft.com/office/officeart/2009/3/layout/HorizontalOrganizationChart"/>
    <dgm:cxn modelId="{54691AC1-B927-4393-82BD-004C034BBC5E}" type="presParOf" srcId="{5A3657D3-38F4-46FA-959F-DAA080DB2E39}" destId="{5940DCCF-AD94-4156-9CAC-69D37A2DB456}" srcOrd="3" destOrd="0" presId="urn:microsoft.com/office/officeart/2009/3/layout/HorizontalOrganizationChart"/>
    <dgm:cxn modelId="{0377A402-DA5A-4250-BD48-C8D2F4BF3BCD}" type="presParOf" srcId="{5940DCCF-AD94-4156-9CAC-69D37A2DB456}" destId="{EA481645-F9CF-4B5E-A017-CBBFCF8E77DF}" srcOrd="0" destOrd="0" presId="urn:microsoft.com/office/officeart/2009/3/layout/HorizontalOrganizationChart"/>
    <dgm:cxn modelId="{57D79D73-96C9-4200-8455-F739513E8B8F}" type="presParOf" srcId="{EA481645-F9CF-4B5E-A017-CBBFCF8E77DF}" destId="{A56C0F91-BEAF-4DA8-AE4E-5A3C3BB53C4E}" srcOrd="0" destOrd="0" presId="urn:microsoft.com/office/officeart/2009/3/layout/HorizontalOrganizationChart"/>
    <dgm:cxn modelId="{6A5D9BBB-0C25-486D-9DD1-4446121606B6}" type="presParOf" srcId="{EA481645-F9CF-4B5E-A017-CBBFCF8E77DF}" destId="{4B4BB0C5-1CF5-41A1-9E20-06D1E4B264B8}" srcOrd="1" destOrd="0" presId="urn:microsoft.com/office/officeart/2009/3/layout/HorizontalOrganizationChart"/>
    <dgm:cxn modelId="{FB087A55-BC23-4C17-930F-6DE9705294C0}" type="presParOf" srcId="{5940DCCF-AD94-4156-9CAC-69D37A2DB456}" destId="{27411633-49EE-4F9B-A262-8C7AB0B7BFFA}" srcOrd="1" destOrd="0" presId="urn:microsoft.com/office/officeart/2009/3/layout/HorizontalOrganizationChart"/>
    <dgm:cxn modelId="{16EF0087-2EC3-469F-B8E1-4EFC5DA7A09D}" type="presParOf" srcId="{5940DCCF-AD94-4156-9CAC-69D37A2DB456}" destId="{3CACB552-CA10-46DA-9B2A-D0934A42C3F4}" srcOrd="2" destOrd="0" presId="urn:microsoft.com/office/officeart/2009/3/layout/HorizontalOrganizationChart"/>
    <dgm:cxn modelId="{A66A6DA7-C28B-4682-B7C7-19E20F0DAD03}" type="presParOf" srcId="{5A3657D3-38F4-46FA-959F-DAA080DB2E39}" destId="{BAF6B843-E385-4C66-A632-467F1F5B6719}" srcOrd="4" destOrd="0" presId="urn:microsoft.com/office/officeart/2009/3/layout/HorizontalOrganizationChart"/>
    <dgm:cxn modelId="{80FCCC99-3DB1-4C48-925D-919DD26CD9E3}" type="presParOf" srcId="{5A3657D3-38F4-46FA-959F-DAA080DB2E39}" destId="{6B527722-A884-4294-8BCB-D61B92977F86}" srcOrd="5" destOrd="0" presId="urn:microsoft.com/office/officeart/2009/3/layout/HorizontalOrganizationChart"/>
    <dgm:cxn modelId="{9FD160A5-3E27-453A-B323-54D3BBA047D3}" type="presParOf" srcId="{6B527722-A884-4294-8BCB-D61B92977F86}" destId="{B2D4CD0C-48FD-4F2C-A29F-38C875BBC4D4}" srcOrd="0" destOrd="0" presId="urn:microsoft.com/office/officeart/2009/3/layout/HorizontalOrganizationChart"/>
    <dgm:cxn modelId="{D7DA5FF2-711F-4940-A88F-F1EC93613422}" type="presParOf" srcId="{B2D4CD0C-48FD-4F2C-A29F-38C875BBC4D4}" destId="{A4BD1302-FB1D-4A61-9E49-26A7B4707033}" srcOrd="0" destOrd="0" presId="urn:microsoft.com/office/officeart/2009/3/layout/HorizontalOrganizationChart"/>
    <dgm:cxn modelId="{743CAC6F-2EFD-4AE3-B99B-84923F7C649C}" type="presParOf" srcId="{B2D4CD0C-48FD-4F2C-A29F-38C875BBC4D4}" destId="{402F81B7-19EE-48EC-8183-1E9E98437F54}" srcOrd="1" destOrd="0" presId="urn:microsoft.com/office/officeart/2009/3/layout/HorizontalOrganizationChart"/>
    <dgm:cxn modelId="{BB49F548-6576-468D-B17C-2F79D5CDB837}" type="presParOf" srcId="{6B527722-A884-4294-8BCB-D61B92977F86}" destId="{6E294D45-6F41-4DC4-900E-9B717AC6B37E}" srcOrd="1" destOrd="0" presId="urn:microsoft.com/office/officeart/2009/3/layout/HorizontalOrganizationChart"/>
    <dgm:cxn modelId="{7AE3082A-F321-450D-990B-B56B2B7E6046}" type="presParOf" srcId="{6B527722-A884-4294-8BCB-D61B92977F86}" destId="{EE19A8B4-713D-4B00-A777-EF110E27BD2B}" srcOrd="2" destOrd="0" presId="urn:microsoft.com/office/officeart/2009/3/layout/HorizontalOrganizationChart"/>
    <dgm:cxn modelId="{ABA93574-C90D-485F-959E-6D923D48EB49}" type="presParOf" srcId="{5A3657D3-38F4-46FA-959F-DAA080DB2E39}" destId="{9D89E42D-EB39-43FB-9C14-76D410717652}" srcOrd="6" destOrd="0" presId="urn:microsoft.com/office/officeart/2009/3/layout/HorizontalOrganizationChart"/>
    <dgm:cxn modelId="{213EBD67-B6A9-4C87-A17F-91FDE84693BD}" type="presParOf" srcId="{5A3657D3-38F4-46FA-959F-DAA080DB2E39}" destId="{EB3105C2-7605-4B7C-B507-53DEC473C59C}" srcOrd="7" destOrd="0" presId="urn:microsoft.com/office/officeart/2009/3/layout/HorizontalOrganizationChart"/>
    <dgm:cxn modelId="{3A885302-8CC4-4677-8BBE-1CC726DEB200}" type="presParOf" srcId="{EB3105C2-7605-4B7C-B507-53DEC473C59C}" destId="{89B07D8D-729B-4D1B-A2CC-DC3956D974C9}" srcOrd="0" destOrd="0" presId="urn:microsoft.com/office/officeart/2009/3/layout/HorizontalOrganizationChart"/>
    <dgm:cxn modelId="{A7038A9F-1538-46D8-8A13-46F29E0A07EC}" type="presParOf" srcId="{89B07D8D-729B-4D1B-A2CC-DC3956D974C9}" destId="{2B2A1ABC-5E6C-4B2D-B2F8-6D4DED5E9EBD}" srcOrd="0" destOrd="0" presId="urn:microsoft.com/office/officeart/2009/3/layout/HorizontalOrganizationChart"/>
    <dgm:cxn modelId="{54FDC255-BDB4-498F-958F-8939D07BE0CC}" type="presParOf" srcId="{89B07D8D-729B-4D1B-A2CC-DC3956D974C9}" destId="{DE054491-19C2-47E9-BC9B-A8BDF63CC28E}" srcOrd="1" destOrd="0" presId="urn:microsoft.com/office/officeart/2009/3/layout/HorizontalOrganizationChart"/>
    <dgm:cxn modelId="{C5EC946A-6BC3-4BD3-87C8-CCBEABC990B3}" type="presParOf" srcId="{EB3105C2-7605-4B7C-B507-53DEC473C59C}" destId="{B73FF40B-D1BD-4C20-A299-4C046F620242}" srcOrd="1" destOrd="0" presId="urn:microsoft.com/office/officeart/2009/3/layout/HorizontalOrganizationChart"/>
    <dgm:cxn modelId="{ADE505A5-FBA7-4682-B329-D14ADE1DCEC1}" type="presParOf" srcId="{EB3105C2-7605-4B7C-B507-53DEC473C59C}" destId="{18EEFCF6-EB35-4AFF-9E69-B13322F824FF}" srcOrd="2" destOrd="0" presId="urn:microsoft.com/office/officeart/2009/3/layout/HorizontalOrganizationChart"/>
    <dgm:cxn modelId="{38704AE9-8B3F-45B5-AB91-EA9B957AD4C5}" type="presParOf" srcId="{5A3657D3-38F4-46FA-959F-DAA080DB2E39}" destId="{F0B17ACE-43F3-4571-A422-4B1DCCBFA768}" srcOrd="8" destOrd="0" presId="urn:microsoft.com/office/officeart/2009/3/layout/HorizontalOrganizationChart"/>
    <dgm:cxn modelId="{87EFEC3C-1D46-4BCC-B294-E79F60023916}" type="presParOf" srcId="{5A3657D3-38F4-46FA-959F-DAA080DB2E39}" destId="{9A096757-3D55-43E4-A0F8-54DAF168DDEA}" srcOrd="9" destOrd="0" presId="urn:microsoft.com/office/officeart/2009/3/layout/HorizontalOrganizationChart"/>
    <dgm:cxn modelId="{CBFD5745-1891-4792-855D-DDB315D75C57}" type="presParOf" srcId="{9A096757-3D55-43E4-A0F8-54DAF168DDEA}" destId="{DFB79CFF-DE24-4D0D-83DB-0973B02B349C}" srcOrd="0" destOrd="0" presId="urn:microsoft.com/office/officeart/2009/3/layout/HorizontalOrganizationChart"/>
    <dgm:cxn modelId="{ACF7ECF0-7870-44B3-808D-585728C0718E}" type="presParOf" srcId="{DFB79CFF-DE24-4D0D-83DB-0973B02B349C}" destId="{D8625017-FB97-4690-A1BD-159FE4DDA7A6}" srcOrd="0" destOrd="0" presId="urn:microsoft.com/office/officeart/2009/3/layout/HorizontalOrganizationChart"/>
    <dgm:cxn modelId="{2AA7BAF4-C86B-4C7A-9D3A-350DCD870EB4}" type="presParOf" srcId="{DFB79CFF-DE24-4D0D-83DB-0973B02B349C}" destId="{599EE512-108E-441F-A9C0-254A4080E078}" srcOrd="1" destOrd="0" presId="urn:microsoft.com/office/officeart/2009/3/layout/HorizontalOrganizationChart"/>
    <dgm:cxn modelId="{C7650FE8-919B-4B93-84ED-CADAAE0E4205}" type="presParOf" srcId="{9A096757-3D55-43E4-A0F8-54DAF168DDEA}" destId="{2ED2416C-226D-45F2-A5D6-233D6BDF44AD}" srcOrd="1" destOrd="0" presId="urn:microsoft.com/office/officeart/2009/3/layout/HorizontalOrganizationChart"/>
    <dgm:cxn modelId="{183B38F6-8C97-4396-80DE-2BF4099849A7}" type="presParOf" srcId="{2ED2416C-226D-45F2-A5D6-233D6BDF44AD}" destId="{B617AD96-8ED8-4128-A7B2-36E13423B226}" srcOrd="0" destOrd="0" presId="urn:microsoft.com/office/officeart/2009/3/layout/HorizontalOrganizationChart"/>
    <dgm:cxn modelId="{4EB89380-0C4C-4871-86C6-B528FCD0EEEC}" type="presParOf" srcId="{2ED2416C-226D-45F2-A5D6-233D6BDF44AD}" destId="{2158745D-6875-460A-B6AA-7C8AD46CDE32}" srcOrd="1" destOrd="0" presId="urn:microsoft.com/office/officeart/2009/3/layout/HorizontalOrganizationChart"/>
    <dgm:cxn modelId="{2EA4EA8F-2717-45D2-8212-720E4E685724}" type="presParOf" srcId="{2158745D-6875-460A-B6AA-7C8AD46CDE32}" destId="{6C802E94-65EA-4627-8482-9CE37F3635CA}" srcOrd="0" destOrd="0" presId="urn:microsoft.com/office/officeart/2009/3/layout/HorizontalOrganizationChart"/>
    <dgm:cxn modelId="{2A5B74ED-F3FA-496E-9096-983F407BA595}" type="presParOf" srcId="{6C802E94-65EA-4627-8482-9CE37F3635CA}" destId="{8CFD24DE-DC01-47D5-A05D-AFAB3AF8CCFD}" srcOrd="0" destOrd="0" presId="urn:microsoft.com/office/officeart/2009/3/layout/HorizontalOrganizationChart"/>
    <dgm:cxn modelId="{B0AC7791-408A-45C4-8E39-1DE94CE1C772}" type="presParOf" srcId="{6C802E94-65EA-4627-8482-9CE37F3635CA}" destId="{C31A62C3-675D-413E-B5C6-E9B0CE1B9978}" srcOrd="1" destOrd="0" presId="urn:microsoft.com/office/officeart/2009/3/layout/HorizontalOrganizationChart"/>
    <dgm:cxn modelId="{B01444B8-BE4F-4AB8-8912-797D218E821F}" type="presParOf" srcId="{2158745D-6875-460A-B6AA-7C8AD46CDE32}" destId="{CB3CF101-E552-4DAD-8C6F-A0C82097FEB0}" srcOrd="1" destOrd="0" presId="urn:microsoft.com/office/officeart/2009/3/layout/HorizontalOrganizationChart"/>
    <dgm:cxn modelId="{E3E53E0F-D02D-4A15-85ED-C22734F538ED}" type="presParOf" srcId="{2158745D-6875-460A-B6AA-7C8AD46CDE32}" destId="{CA907E64-E550-4DAA-812A-A92F28C8CADD}" srcOrd="2" destOrd="0" presId="urn:microsoft.com/office/officeart/2009/3/layout/HorizontalOrganizationChart"/>
    <dgm:cxn modelId="{CB6714D3-4410-4A94-8EDE-316F30D9D9A5}" type="presParOf" srcId="{9A096757-3D55-43E4-A0F8-54DAF168DDEA}" destId="{491482AF-D06D-4A27-B222-802ACAC6F4E0}" srcOrd="2" destOrd="0" presId="urn:microsoft.com/office/officeart/2009/3/layout/HorizontalOrganizationChart"/>
    <dgm:cxn modelId="{4BFCCFB4-9D58-43F5-9244-21068BDA2586}" type="presParOf" srcId="{8C2ADA95-BF70-4F07-97DE-01348E37C3E0}" destId="{74FE52CF-EEB2-4341-A585-592006EC54BA}" srcOrd="2" destOrd="0" presId="urn:microsoft.com/office/officeart/2009/3/layout/HorizontalOrganizationChart"/>
    <dgm:cxn modelId="{7B4A7E21-9B78-4417-996B-5FD106FF9F50}" type="presParOf" srcId="{70BCA982-7B99-4CF5-B21A-7EFE8FE5EDDB}" destId="{977521B6-7EA0-49F4-8EE0-CC698F4B8B29}" srcOrd="14" destOrd="0" presId="urn:microsoft.com/office/officeart/2009/3/layout/HorizontalOrganizationChart"/>
    <dgm:cxn modelId="{70845D41-0288-40F9-B536-6CC92D16D55D}" type="presParOf" srcId="{70BCA982-7B99-4CF5-B21A-7EFE8FE5EDDB}" destId="{4371FC18-1BBC-453B-BB54-AF1CE005E46A}" srcOrd="15" destOrd="0" presId="urn:microsoft.com/office/officeart/2009/3/layout/HorizontalOrganizationChart"/>
    <dgm:cxn modelId="{DC3947E8-0DEC-4E3E-A280-DBBAF0F3FCF1}" type="presParOf" srcId="{4371FC18-1BBC-453B-BB54-AF1CE005E46A}" destId="{BEA4DF02-CF1F-48E2-AC24-502A90D414A1}" srcOrd="0" destOrd="0" presId="urn:microsoft.com/office/officeart/2009/3/layout/HorizontalOrganizationChart"/>
    <dgm:cxn modelId="{353FB925-975D-4FED-9536-BC68DA95DDC4}" type="presParOf" srcId="{BEA4DF02-CF1F-48E2-AC24-502A90D414A1}" destId="{B0FFDD71-8BF1-4602-9E16-0BC83EB0DE70}" srcOrd="0" destOrd="0" presId="urn:microsoft.com/office/officeart/2009/3/layout/HorizontalOrganizationChart"/>
    <dgm:cxn modelId="{33A423C6-8937-4739-BC44-9851B7CB02D4}" type="presParOf" srcId="{BEA4DF02-CF1F-48E2-AC24-502A90D414A1}" destId="{121E5127-D879-4811-B0B3-BD67954A970E}" srcOrd="1" destOrd="0" presId="urn:microsoft.com/office/officeart/2009/3/layout/HorizontalOrganizationChart"/>
    <dgm:cxn modelId="{AEA82D51-3725-4F78-B176-066AE2632B8D}" type="presParOf" srcId="{4371FC18-1BBC-453B-BB54-AF1CE005E46A}" destId="{2CF84BBD-9235-409A-89DD-FC6E9C5F067A}" srcOrd="1" destOrd="0" presId="urn:microsoft.com/office/officeart/2009/3/layout/HorizontalOrganizationChart"/>
    <dgm:cxn modelId="{18F31A1C-6C2D-441C-B3DB-5E42875F4060}" type="presParOf" srcId="{4371FC18-1BBC-453B-BB54-AF1CE005E46A}" destId="{086415D4-1AC7-421D-882E-FDCCE4A157E6}" srcOrd="2" destOrd="0" presId="urn:microsoft.com/office/officeart/2009/3/layout/HorizontalOrganizationChart"/>
    <dgm:cxn modelId="{ED684024-64A2-4205-9250-6E92C92F86EC}" type="presParOf" srcId="{70BCA982-7B99-4CF5-B21A-7EFE8FE5EDDB}" destId="{CBD4C5D6-CDA6-4822-B592-7CC199550CC4}" srcOrd="16" destOrd="0" presId="urn:microsoft.com/office/officeart/2009/3/layout/HorizontalOrganizationChart"/>
    <dgm:cxn modelId="{CE7AEDDA-39CB-4503-BCF4-D8EB7E1067F6}" type="presParOf" srcId="{70BCA982-7B99-4CF5-B21A-7EFE8FE5EDDB}" destId="{4CA60D3E-AB85-4303-BA4E-75101F42E533}" srcOrd="17" destOrd="0" presId="urn:microsoft.com/office/officeart/2009/3/layout/HorizontalOrganizationChart"/>
    <dgm:cxn modelId="{3B0DCCD0-9214-4BF3-ADDC-041F3FD7F1EC}" type="presParOf" srcId="{4CA60D3E-AB85-4303-BA4E-75101F42E533}" destId="{B6AB297E-C5B1-4CAD-A4DD-8C38CF4346C1}" srcOrd="0" destOrd="0" presId="urn:microsoft.com/office/officeart/2009/3/layout/HorizontalOrganizationChart"/>
    <dgm:cxn modelId="{ED9CA077-E9B2-4FCF-9D77-6A094298EB53}" type="presParOf" srcId="{B6AB297E-C5B1-4CAD-A4DD-8C38CF4346C1}" destId="{DE645FE9-1285-4883-A1AC-7CEDC89475D9}" srcOrd="0" destOrd="0" presId="urn:microsoft.com/office/officeart/2009/3/layout/HorizontalOrganizationChart"/>
    <dgm:cxn modelId="{8EE9D88E-A549-495C-BCF5-5F53C76F1A2E}" type="presParOf" srcId="{B6AB297E-C5B1-4CAD-A4DD-8C38CF4346C1}" destId="{8B084AEA-0C76-4847-B018-4512E64D2057}" srcOrd="1" destOrd="0" presId="urn:microsoft.com/office/officeart/2009/3/layout/HorizontalOrganizationChart"/>
    <dgm:cxn modelId="{15362EDC-B805-434E-A656-F921BA298959}" type="presParOf" srcId="{4CA60D3E-AB85-4303-BA4E-75101F42E533}" destId="{45150A0F-FE6A-4975-BF6B-7EC0D963930E}" srcOrd="1" destOrd="0" presId="urn:microsoft.com/office/officeart/2009/3/layout/HorizontalOrganizationChart"/>
    <dgm:cxn modelId="{CCA2491C-8624-43EF-93CB-1B5254D0CE8E}" type="presParOf" srcId="{45150A0F-FE6A-4975-BF6B-7EC0D963930E}" destId="{0049DFF4-3580-4BE6-947B-47053F38F34A}" srcOrd="0" destOrd="0" presId="urn:microsoft.com/office/officeart/2009/3/layout/HorizontalOrganizationChart"/>
    <dgm:cxn modelId="{1A3CF6B8-E5F4-4D5B-958E-1974B47B3882}" type="presParOf" srcId="{45150A0F-FE6A-4975-BF6B-7EC0D963930E}" destId="{6D48043C-EDB7-42C2-B684-965A739C4E2D}" srcOrd="1" destOrd="0" presId="urn:microsoft.com/office/officeart/2009/3/layout/HorizontalOrganizationChart"/>
    <dgm:cxn modelId="{8844AE5C-CB19-4B34-A1D2-8B081AFE716C}" type="presParOf" srcId="{6D48043C-EDB7-42C2-B684-965A739C4E2D}" destId="{F7F61104-9796-42BF-9A2D-A1F5DC972374}" srcOrd="0" destOrd="0" presId="urn:microsoft.com/office/officeart/2009/3/layout/HorizontalOrganizationChart"/>
    <dgm:cxn modelId="{1E53F573-34AB-4071-B37A-CB78C763CC82}" type="presParOf" srcId="{F7F61104-9796-42BF-9A2D-A1F5DC972374}" destId="{EF5AE7B8-B80D-45CF-8655-EA93779DA126}" srcOrd="0" destOrd="0" presId="urn:microsoft.com/office/officeart/2009/3/layout/HorizontalOrganizationChart"/>
    <dgm:cxn modelId="{342D4880-E609-4D5B-8D87-7AD2AE1872A0}" type="presParOf" srcId="{F7F61104-9796-42BF-9A2D-A1F5DC972374}" destId="{95CCA68D-367E-4382-A6B1-1992CD37D0BC}" srcOrd="1" destOrd="0" presId="urn:microsoft.com/office/officeart/2009/3/layout/HorizontalOrganizationChart"/>
    <dgm:cxn modelId="{63474AAA-C955-499A-8044-4F1FDB13051C}" type="presParOf" srcId="{6D48043C-EDB7-42C2-B684-965A739C4E2D}" destId="{31B9F01C-95C4-45CE-BA08-A3391A3D920C}" srcOrd="1" destOrd="0" presId="urn:microsoft.com/office/officeart/2009/3/layout/HorizontalOrganizationChart"/>
    <dgm:cxn modelId="{2F82CA11-5298-4ABC-A134-AA9591D3EBD4}" type="presParOf" srcId="{6D48043C-EDB7-42C2-B684-965A739C4E2D}" destId="{2BAF5868-465C-493E-98B8-DF750C328E43}" srcOrd="2" destOrd="0" presId="urn:microsoft.com/office/officeart/2009/3/layout/HorizontalOrganizationChart"/>
    <dgm:cxn modelId="{C418A5F3-92CF-4588-8F8D-666CFA579CBF}" type="presParOf" srcId="{45150A0F-FE6A-4975-BF6B-7EC0D963930E}" destId="{F7BEDCC9-DC52-4774-9F21-7D6A53402CEE}" srcOrd="2" destOrd="0" presId="urn:microsoft.com/office/officeart/2009/3/layout/HorizontalOrganizationChart"/>
    <dgm:cxn modelId="{5F54A9A8-D27A-4B4E-A4A6-8451C826A890}" type="presParOf" srcId="{45150A0F-FE6A-4975-BF6B-7EC0D963930E}" destId="{E303E15D-F2AB-4809-AC0B-ACD869460196}" srcOrd="3" destOrd="0" presId="urn:microsoft.com/office/officeart/2009/3/layout/HorizontalOrganizationChart"/>
    <dgm:cxn modelId="{E917C5E1-3D8E-4FC3-8B07-25305C1244F5}" type="presParOf" srcId="{E303E15D-F2AB-4809-AC0B-ACD869460196}" destId="{72CF2BB2-A77D-4009-88B5-AF55C803D2C4}" srcOrd="0" destOrd="0" presId="urn:microsoft.com/office/officeart/2009/3/layout/HorizontalOrganizationChart"/>
    <dgm:cxn modelId="{D1B85A35-E131-4E41-8C6C-25F1DEAA3075}" type="presParOf" srcId="{72CF2BB2-A77D-4009-88B5-AF55C803D2C4}" destId="{D8BA550A-B204-43FF-8B26-CF931B4B4B90}" srcOrd="0" destOrd="0" presId="urn:microsoft.com/office/officeart/2009/3/layout/HorizontalOrganizationChart"/>
    <dgm:cxn modelId="{DA1A65C6-FE42-4B33-B6B4-8237E04B1593}" type="presParOf" srcId="{72CF2BB2-A77D-4009-88B5-AF55C803D2C4}" destId="{48A0033D-79BB-4E95-8D4C-3AAACE0DA14C}" srcOrd="1" destOrd="0" presId="urn:microsoft.com/office/officeart/2009/3/layout/HorizontalOrganizationChart"/>
    <dgm:cxn modelId="{F45FEB3E-838E-492E-A95E-3D940AE753FC}" type="presParOf" srcId="{E303E15D-F2AB-4809-AC0B-ACD869460196}" destId="{567A55D3-E4CA-4FE0-B214-9A3BD406C5DD}" srcOrd="1" destOrd="0" presId="urn:microsoft.com/office/officeart/2009/3/layout/HorizontalOrganizationChart"/>
    <dgm:cxn modelId="{FB4F4542-4A87-4055-A467-2361CBC7722B}" type="presParOf" srcId="{E303E15D-F2AB-4809-AC0B-ACD869460196}" destId="{AD53219C-8B99-4669-9A11-C6CA8A1A8FA8}" srcOrd="2" destOrd="0" presId="urn:microsoft.com/office/officeart/2009/3/layout/HorizontalOrganizationChart"/>
    <dgm:cxn modelId="{ADC26A88-D10B-4C2D-908A-FCCA0AF651AA}" type="presParOf" srcId="{45150A0F-FE6A-4975-BF6B-7EC0D963930E}" destId="{141D7DBD-67C3-490F-800F-FBF1D4FDEC05}" srcOrd="4" destOrd="0" presId="urn:microsoft.com/office/officeart/2009/3/layout/HorizontalOrganizationChart"/>
    <dgm:cxn modelId="{361D097A-A1D0-424F-A25E-390DAE412B6A}" type="presParOf" srcId="{45150A0F-FE6A-4975-BF6B-7EC0D963930E}" destId="{4B627D30-ECC8-47CB-87BD-12639F2E0804}" srcOrd="5" destOrd="0" presId="urn:microsoft.com/office/officeart/2009/3/layout/HorizontalOrganizationChart"/>
    <dgm:cxn modelId="{589660EA-98A0-4F84-BEF2-3909DEBD1ABA}" type="presParOf" srcId="{4B627D30-ECC8-47CB-87BD-12639F2E0804}" destId="{D7B0CF1E-8FFA-424E-BFEA-26055FEB5EC7}" srcOrd="0" destOrd="0" presId="urn:microsoft.com/office/officeart/2009/3/layout/HorizontalOrganizationChart"/>
    <dgm:cxn modelId="{A99C142C-C9E3-4BEF-B080-BD3C8CD9FB1A}" type="presParOf" srcId="{D7B0CF1E-8FFA-424E-BFEA-26055FEB5EC7}" destId="{BA9A02C7-60E3-4F8F-99DE-63B19AB0DAC6}" srcOrd="0" destOrd="0" presId="urn:microsoft.com/office/officeart/2009/3/layout/HorizontalOrganizationChart"/>
    <dgm:cxn modelId="{CBC09EDB-611A-4AC2-B95B-748D71CF04D4}" type="presParOf" srcId="{D7B0CF1E-8FFA-424E-BFEA-26055FEB5EC7}" destId="{19413A15-BF47-4BA4-B97E-65213E4A5EAF}" srcOrd="1" destOrd="0" presId="urn:microsoft.com/office/officeart/2009/3/layout/HorizontalOrganizationChart"/>
    <dgm:cxn modelId="{8C12B72C-D364-4850-8F2E-FBCB2C12C615}" type="presParOf" srcId="{4B627D30-ECC8-47CB-87BD-12639F2E0804}" destId="{EE0F159C-4A1F-46D0-8533-77B41493626A}" srcOrd="1" destOrd="0" presId="urn:microsoft.com/office/officeart/2009/3/layout/HorizontalOrganizationChart"/>
    <dgm:cxn modelId="{A493293D-2655-4D85-8B14-1844320224B3}" type="presParOf" srcId="{4B627D30-ECC8-47CB-87BD-12639F2E0804}" destId="{9ED33F0D-67FE-4B2D-8764-2929F22EBB24}" srcOrd="2" destOrd="0" presId="urn:microsoft.com/office/officeart/2009/3/layout/HorizontalOrganizationChart"/>
    <dgm:cxn modelId="{7206E464-2F60-4810-AC75-88A0A39EF36A}" type="presParOf" srcId="{4CA60D3E-AB85-4303-BA4E-75101F42E533}" destId="{F99D2596-45D8-4DBF-8622-022D1DF7C51E}" srcOrd="2" destOrd="0" presId="urn:microsoft.com/office/officeart/2009/3/layout/HorizontalOrganizationChart"/>
    <dgm:cxn modelId="{10B9A087-59B6-4A4A-9839-B7FBCBF9491E}" type="presParOf" srcId="{70BCA982-7B99-4CF5-B21A-7EFE8FE5EDDB}" destId="{D6479F4A-A904-48E6-A601-6A3889537E9E}" srcOrd="18" destOrd="0" presId="urn:microsoft.com/office/officeart/2009/3/layout/HorizontalOrganizationChart"/>
    <dgm:cxn modelId="{E3325252-B785-4923-8AE5-E58E6304DA3A}" type="presParOf" srcId="{70BCA982-7B99-4CF5-B21A-7EFE8FE5EDDB}" destId="{54D32524-1099-4D52-AEFF-9C1C4A6C9EC0}" srcOrd="19" destOrd="0" presId="urn:microsoft.com/office/officeart/2009/3/layout/HorizontalOrganizationChart"/>
    <dgm:cxn modelId="{6A356F91-48CB-4070-B288-FEF79991036B}" type="presParOf" srcId="{54D32524-1099-4D52-AEFF-9C1C4A6C9EC0}" destId="{90777A59-D5B0-49E1-8F8E-CAE3C08BA670}" srcOrd="0" destOrd="0" presId="urn:microsoft.com/office/officeart/2009/3/layout/HorizontalOrganizationChart"/>
    <dgm:cxn modelId="{375482C2-28FF-4F98-A89E-DC6F097C9BE9}" type="presParOf" srcId="{90777A59-D5B0-49E1-8F8E-CAE3C08BA670}" destId="{C61ACF88-6BE1-44FB-B3D1-EAF6AC56C149}" srcOrd="0" destOrd="0" presId="urn:microsoft.com/office/officeart/2009/3/layout/HorizontalOrganizationChart"/>
    <dgm:cxn modelId="{569962C2-5BAB-4FCB-BB07-C655448E6E97}" type="presParOf" srcId="{90777A59-D5B0-49E1-8F8E-CAE3C08BA670}" destId="{0D84F947-0762-4F41-ADD7-EEDDFAD8EC3D}" srcOrd="1" destOrd="0" presId="urn:microsoft.com/office/officeart/2009/3/layout/HorizontalOrganizationChart"/>
    <dgm:cxn modelId="{17A4530C-056E-4DA8-8391-53C76290D39C}" type="presParOf" srcId="{54D32524-1099-4D52-AEFF-9C1C4A6C9EC0}" destId="{35F1511C-D53D-44EA-B445-0AEFB64892E1}" srcOrd="1" destOrd="0" presId="urn:microsoft.com/office/officeart/2009/3/layout/HorizontalOrganizationChart"/>
    <dgm:cxn modelId="{625BD013-D744-4E59-83E3-429D1EA85215}" type="presParOf" srcId="{54D32524-1099-4D52-AEFF-9C1C4A6C9EC0}" destId="{E8104819-85ED-49AC-ABC9-F3F374D91534}" srcOrd="2" destOrd="0" presId="urn:microsoft.com/office/officeart/2009/3/layout/HorizontalOrganizationChart"/>
    <dgm:cxn modelId="{D3B1C5F7-1820-4C25-BBA3-234096163D8A}" type="presParOf" srcId="{1ACCD580-166D-4A96-9783-60192C2F3D27}" destId="{388C8C94-7B99-4BE7-867E-120DB4C9A2C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16A017-F285-4140-A66F-B77B6994CA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8BC11A-5168-49D4-8A2B-A69CE5DD7B89}">
      <dgm:prSet phldrT="[Text]"/>
      <dgm:spPr/>
      <dgm:t>
        <a:bodyPr/>
        <a:lstStyle/>
        <a:p>
          <a:r>
            <a:rPr lang="en-US" dirty="0" smtClean="0"/>
            <a:t>Class Atom</a:t>
          </a:r>
          <a:endParaRPr lang="en-US" dirty="0"/>
        </a:p>
      </dgm:t>
    </dgm:pt>
    <dgm:pt modelId="{73DE03AA-343B-415A-A357-9360081B845D}" type="parTrans" cxnId="{28674C13-7EC6-4300-BAD4-FACD4334C0D6}">
      <dgm:prSet/>
      <dgm:spPr/>
      <dgm:t>
        <a:bodyPr/>
        <a:lstStyle/>
        <a:p>
          <a:endParaRPr lang="en-US"/>
        </a:p>
      </dgm:t>
    </dgm:pt>
    <dgm:pt modelId="{CFCF3202-F056-4B29-B388-0504ED145313}" type="sibTrans" cxnId="{28674C13-7EC6-4300-BAD4-FACD4334C0D6}">
      <dgm:prSet/>
      <dgm:spPr/>
      <dgm:t>
        <a:bodyPr/>
        <a:lstStyle/>
        <a:p>
          <a:endParaRPr lang="en-US"/>
        </a:p>
      </dgm:t>
    </dgm:pt>
    <dgm:pt modelId="{4F017128-97A5-4FD4-872A-8170F3E637A1}">
      <dgm:prSet phldrT="[Text]"/>
      <dgm:spPr/>
      <dgm:t>
        <a:bodyPr/>
        <a:lstStyle/>
        <a:p>
          <a:r>
            <a:rPr lang="en-US" dirty="0" smtClean="0"/>
            <a:t>Create FCC structure</a:t>
          </a:r>
          <a:endParaRPr lang="en-US" dirty="0"/>
        </a:p>
      </dgm:t>
    </dgm:pt>
    <dgm:pt modelId="{C9384F18-DCA9-4109-A699-BCBD8F757BF4}" type="parTrans" cxnId="{B545CB6A-E823-4248-A4DB-BFAB85864D4B}">
      <dgm:prSet/>
      <dgm:spPr/>
      <dgm:t>
        <a:bodyPr/>
        <a:lstStyle/>
        <a:p>
          <a:endParaRPr lang="en-US"/>
        </a:p>
      </dgm:t>
    </dgm:pt>
    <dgm:pt modelId="{C1073369-84D3-4733-AB17-1B66A0C58A5C}" type="sibTrans" cxnId="{B545CB6A-E823-4248-A4DB-BFAB85864D4B}">
      <dgm:prSet/>
      <dgm:spPr/>
      <dgm:t>
        <a:bodyPr/>
        <a:lstStyle/>
        <a:p>
          <a:endParaRPr lang="en-US"/>
        </a:p>
      </dgm:t>
    </dgm:pt>
    <dgm:pt modelId="{EA818107-D601-48B4-B237-B648344C5D46}">
      <dgm:prSet phldrT="[Text]"/>
      <dgm:spPr/>
      <dgm:t>
        <a:bodyPr/>
        <a:lstStyle/>
        <a:p>
          <a:r>
            <a:rPr lang="en-US" dirty="0" smtClean="0"/>
            <a:t>Add atoms</a:t>
          </a:r>
          <a:endParaRPr lang="en-US" dirty="0"/>
        </a:p>
      </dgm:t>
    </dgm:pt>
    <dgm:pt modelId="{CAB8674F-3A56-47A2-B0D2-3D1EE8AAB04A}" type="parTrans" cxnId="{A8E6EAD9-388D-4309-B442-F8BA08697A17}">
      <dgm:prSet/>
      <dgm:spPr/>
      <dgm:t>
        <a:bodyPr/>
        <a:lstStyle/>
        <a:p>
          <a:endParaRPr lang="en-US"/>
        </a:p>
      </dgm:t>
    </dgm:pt>
    <dgm:pt modelId="{3338F744-C669-4B28-BDC1-FB536DD9B706}" type="sibTrans" cxnId="{A8E6EAD9-388D-4309-B442-F8BA08697A17}">
      <dgm:prSet/>
      <dgm:spPr/>
      <dgm:t>
        <a:bodyPr/>
        <a:lstStyle/>
        <a:p>
          <a:endParaRPr lang="en-US"/>
        </a:p>
      </dgm:t>
    </dgm:pt>
    <dgm:pt modelId="{0FB0BDF3-42B6-4343-B946-3D4756B8431A}">
      <dgm:prSet/>
      <dgm:spPr/>
      <dgm:t>
        <a:bodyPr/>
        <a:lstStyle/>
        <a:p>
          <a:r>
            <a:rPr lang="en-US" dirty="0" smtClean="0"/>
            <a:t>Assign Temperature</a:t>
          </a:r>
          <a:endParaRPr lang="en-US" dirty="0"/>
        </a:p>
      </dgm:t>
    </dgm:pt>
    <dgm:pt modelId="{1B178770-80FA-4CAA-B2F8-B34A93854E75}" type="parTrans" cxnId="{E095A9D2-29C5-42DA-8F13-98DBD5477F9A}">
      <dgm:prSet/>
      <dgm:spPr/>
      <dgm:t>
        <a:bodyPr/>
        <a:lstStyle/>
        <a:p>
          <a:endParaRPr lang="en-US"/>
        </a:p>
      </dgm:t>
    </dgm:pt>
    <dgm:pt modelId="{057F77AD-51EF-4305-81E9-47B57095B396}" type="sibTrans" cxnId="{E095A9D2-29C5-42DA-8F13-98DBD5477F9A}">
      <dgm:prSet/>
      <dgm:spPr/>
      <dgm:t>
        <a:bodyPr/>
        <a:lstStyle/>
        <a:p>
          <a:endParaRPr lang="en-US"/>
        </a:p>
      </dgm:t>
    </dgm:pt>
    <dgm:pt modelId="{96877019-10C4-45F1-9C0E-B4D9EF09EB17}">
      <dgm:prSet/>
      <dgm:spPr/>
      <dgm:t>
        <a:bodyPr/>
        <a:lstStyle/>
        <a:p>
          <a:r>
            <a:rPr lang="en-US" dirty="0" smtClean="0"/>
            <a:t>Print structure</a:t>
          </a:r>
          <a:endParaRPr lang="en-US" dirty="0"/>
        </a:p>
      </dgm:t>
    </dgm:pt>
    <dgm:pt modelId="{7F6418FA-A424-4D4D-B7A2-2F4E48383F1D}" type="parTrans" cxnId="{B5B6936C-A958-4F38-A5AA-FE2FECF22C31}">
      <dgm:prSet/>
      <dgm:spPr/>
      <dgm:t>
        <a:bodyPr/>
        <a:lstStyle/>
        <a:p>
          <a:endParaRPr lang="en-US"/>
        </a:p>
      </dgm:t>
    </dgm:pt>
    <dgm:pt modelId="{5BE36BBC-C0AF-4B2E-AD55-4831D505602F}" type="sibTrans" cxnId="{B5B6936C-A958-4F38-A5AA-FE2FECF22C31}">
      <dgm:prSet/>
      <dgm:spPr/>
      <dgm:t>
        <a:bodyPr/>
        <a:lstStyle/>
        <a:p>
          <a:endParaRPr lang="en-US"/>
        </a:p>
      </dgm:t>
    </dgm:pt>
    <dgm:pt modelId="{FC79D466-ECAE-4E06-983B-B9698C3022A0}">
      <dgm:prSet/>
      <dgm:spPr/>
      <dgm:t>
        <a:bodyPr/>
        <a:lstStyle/>
        <a:p>
          <a:r>
            <a:rPr lang="en-US" dirty="0" smtClean="0"/>
            <a:t>Show 3D structure</a:t>
          </a:r>
          <a:endParaRPr lang="en-US" dirty="0"/>
        </a:p>
      </dgm:t>
    </dgm:pt>
    <dgm:pt modelId="{323F0BD3-F7A2-4FF5-95A3-364962E88D0F}" type="parTrans" cxnId="{5213FE84-2778-460E-8A19-8457E70507EA}">
      <dgm:prSet/>
      <dgm:spPr/>
      <dgm:t>
        <a:bodyPr/>
        <a:lstStyle/>
        <a:p>
          <a:endParaRPr lang="en-US"/>
        </a:p>
      </dgm:t>
    </dgm:pt>
    <dgm:pt modelId="{88029AAD-61D1-4CBA-B84E-83EC4FE38C67}" type="sibTrans" cxnId="{5213FE84-2778-460E-8A19-8457E70507EA}">
      <dgm:prSet/>
      <dgm:spPr/>
      <dgm:t>
        <a:bodyPr/>
        <a:lstStyle/>
        <a:p>
          <a:endParaRPr lang="en-US"/>
        </a:p>
      </dgm:t>
    </dgm:pt>
    <dgm:pt modelId="{B47EBEEC-F259-47CB-B344-3CDDF988F7E0}" type="pres">
      <dgm:prSet presAssocID="{A416A017-F285-4140-A66F-B77B6994CA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474A5-813A-4802-9536-1E93219FDA11}" type="pres">
      <dgm:prSet presAssocID="{EE8BC11A-5168-49D4-8A2B-A69CE5DD7B89}" presName="hierRoot1" presStyleCnt="0">
        <dgm:presLayoutVars>
          <dgm:hierBranch val="init"/>
        </dgm:presLayoutVars>
      </dgm:prSet>
      <dgm:spPr/>
    </dgm:pt>
    <dgm:pt modelId="{9FD643B8-E6B2-4214-9D39-10FE4300F124}" type="pres">
      <dgm:prSet presAssocID="{EE8BC11A-5168-49D4-8A2B-A69CE5DD7B89}" presName="rootComposite1" presStyleCnt="0"/>
      <dgm:spPr/>
    </dgm:pt>
    <dgm:pt modelId="{014690F2-3AB0-4074-92C2-BFB15C02F169}" type="pres">
      <dgm:prSet presAssocID="{EE8BC11A-5168-49D4-8A2B-A69CE5DD7B8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0B4567-89E9-45C7-8E3B-39656CE31862}" type="pres">
      <dgm:prSet presAssocID="{EE8BC11A-5168-49D4-8A2B-A69CE5DD7B89}" presName="rootConnector1" presStyleLbl="node1" presStyleIdx="0" presStyleCnt="0"/>
      <dgm:spPr/>
    </dgm:pt>
    <dgm:pt modelId="{E8EC66B9-B933-432B-8C96-A56318489300}" type="pres">
      <dgm:prSet presAssocID="{EE8BC11A-5168-49D4-8A2B-A69CE5DD7B89}" presName="hierChild2" presStyleCnt="0"/>
      <dgm:spPr/>
    </dgm:pt>
    <dgm:pt modelId="{5BEA6294-7D31-4562-85AA-B01C47385F94}" type="pres">
      <dgm:prSet presAssocID="{C9384F18-DCA9-4109-A699-BCBD8F757BF4}" presName="Name64" presStyleLbl="parChTrans1D2" presStyleIdx="0" presStyleCnt="5"/>
      <dgm:spPr/>
    </dgm:pt>
    <dgm:pt modelId="{C860D131-4336-400D-A459-21EA54C4DE68}" type="pres">
      <dgm:prSet presAssocID="{4F017128-97A5-4FD4-872A-8170F3E637A1}" presName="hierRoot2" presStyleCnt="0">
        <dgm:presLayoutVars>
          <dgm:hierBranch val="init"/>
        </dgm:presLayoutVars>
      </dgm:prSet>
      <dgm:spPr/>
    </dgm:pt>
    <dgm:pt modelId="{14320001-0C9B-468A-B0BA-E835118DD0B4}" type="pres">
      <dgm:prSet presAssocID="{4F017128-97A5-4FD4-872A-8170F3E637A1}" presName="rootComposite" presStyleCnt="0"/>
      <dgm:spPr/>
    </dgm:pt>
    <dgm:pt modelId="{42275F02-2DCD-4F31-9051-C171DE4FA833}" type="pres">
      <dgm:prSet presAssocID="{4F017128-97A5-4FD4-872A-8170F3E637A1}" presName="rootText" presStyleLbl="node2" presStyleIdx="0" presStyleCnt="5">
        <dgm:presLayoutVars>
          <dgm:chPref val="3"/>
        </dgm:presLayoutVars>
      </dgm:prSet>
      <dgm:spPr/>
    </dgm:pt>
    <dgm:pt modelId="{9F051E98-1B8B-4363-A205-063FCF5EB7F8}" type="pres">
      <dgm:prSet presAssocID="{4F017128-97A5-4FD4-872A-8170F3E637A1}" presName="rootConnector" presStyleLbl="node2" presStyleIdx="0" presStyleCnt="5"/>
      <dgm:spPr/>
    </dgm:pt>
    <dgm:pt modelId="{EB4BA7E4-CF39-466B-8E97-5C332C0C6408}" type="pres">
      <dgm:prSet presAssocID="{4F017128-97A5-4FD4-872A-8170F3E637A1}" presName="hierChild4" presStyleCnt="0"/>
      <dgm:spPr/>
    </dgm:pt>
    <dgm:pt modelId="{D923D6F9-EFCB-4709-B0A0-47C7873AE888}" type="pres">
      <dgm:prSet presAssocID="{4F017128-97A5-4FD4-872A-8170F3E637A1}" presName="hierChild5" presStyleCnt="0"/>
      <dgm:spPr/>
    </dgm:pt>
    <dgm:pt modelId="{17626626-EBA5-493F-9A4F-6671A628603D}" type="pres">
      <dgm:prSet presAssocID="{CAB8674F-3A56-47A2-B0D2-3D1EE8AAB04A}" presName="Name64" presStyleLbl="parChTrans1D2" presStyleIdx="1" presStyleCnt="5"/>
      <dgm:spPr/>
    </dgm:pt>
    <dgm:pt modelId="{76D4AE56-28EA-4F64-800D-F62FF35B91B3}" type="pres">
      <dgm:prSet presAssocID="{EA818107-D601-48B4-B237-B648344C5D46}" presName="hierRoot2" presStyleCnt="0">
        <dgm:presLayoutVars>
          <dgm:hierBranch val="init"/>
        </dgm:presLayoutVars>
      </dgm:prSet>
      <dgm:spPr/>
    </dgm:pt>
    <dgm:pt modelId="{608FB86A-5A83-4808-8805-6C88A84B2517}" type="pres">
      <dgm:prSet presAssocID="{EA818107-D601-48B4-B237-B648344C5D46}" presName="rootComposite" presStyleCnt="0"/>
      <dgm:spPr/>
    </dgm:pt>
    <dgm:pt modelId="{8D0D2ABD-7059-4464-96EB-39B549911F67}" type="pres">
      <dgm:prSet presAssocID="{EA818107-D601-48B4-B237-B648344C5D46}" presName="rootText" presStyleLbl="node2" presStyleIdx="1" presStyleCnt="5">
        <dgm:presLayoutVars>
          <dgm:chPref val="3"/>
        </dgm:presLayoutVars>
      </dgm:prSet>
      <dgm:spPr/>
    </dgm:pt>
    <dgm:pt modelId="{52AC10CD-B651-4A0B-A64B-C928EABEA387}" type="pres">
      <dgm:prSet presAssocID="{EA818107-D601-48B4-B237-B648344C5D46}" presName="rootConnector" presStyleLbl="node2" presStyleIdx="1" presStyleCnt="5"/>
      <dgm:spPr/>
    </dgm:pt>
    <dgm:pt modelId="{B4A142F5-BAC9-43D5-A368-173B6F493560}" type="pres">
      <dgm:prSet presAssocID="{EA818107-D601-48B4-B237-B648344C5D46}" presName="hierChild4" presStyleCnt="0"/>
      <dgm:spPr/>
    </dgm:pt>
    <dgm:pt modelId="{E3E67D45-6BEA-4943-A723-DEBB9A37F5BF}" type="pres">
      <dgm:prSet presAssocID="{EA818107-D601-48B4-B237-B648344C5D46}" presName="hierChild5" presStyleCnt="0"/>
      <dgm:spPr/>
    </dgm:pt>
    <dgm:pt modelId="{0D1907F9-D9E0-4251-BC01-FCA0C9BC8B35}" type="pres">
      <dgm:prSet presAssocID="{1B178770-80FA-4CAA-B2F8-B34A93854E75}" presName="Name64" presStyleLbl="parChTrans1D2" presStyleIdx="2" presStyleCnt="5"/>
      <dgm:spPr/>
    </dgm:pt>
    <dgm:pt modelId="{A3E5E9B4-725E-4A68-8622-9B7D5E77C24B}" type="pres">
      <dgm:prSet presAssocID="{0FB0BDF3-42B6-4343-B946-3D4756B8431A}" presName="hierRoot2" presStyleCnt="0">
        <dgm:presLayoutVars>
          <dgm:hierBranch val="init"/>
        </dgm:presLayoutVars>
      </dgm:prSet>
      <dgm:spPr/>
    </dgm:pt>
    <dgm:pt modelId="{234F0807-E205-40F2-B4F8-688B7F09C3B8}" type="pres">
      <dgm:prSet presAssocID="{0FB0BDF3-42B6-4343-B946-3D4756B8431A}" presName="rootComposite" presStyleCnt="0"/>
      <dgm:spPr/>
    </dgm:pt>
    <dgm:pt modelId="{DFA86634-1718-4007-952E-024D599DA377}" type="pres">
      <dgm:prSet presAssocID="{0FB0BDF3-42B6-4343-B946-3D4756B8431A}" presName="rootText" presStyleLbl="node2" presStyleIdx="2" presStyleCnt="5">
        <dgm:presLayoutVars>
          <dgm:chPref val="3"/>
        </dgm:presLayoutVars>
      </dgm:prSet>
      <dgm:spPr/>
    </dgm:pt>
    <dgm:pt modelId="{7DA87840-E22D-4CC6-B7DA-EA28404FBAE6}" type="pres">
      <dgm:prSet presAssocID="{0FB0BDF3-42B6-4343-B946-3D4756B8431A}" presName="rootConnector" presStyleLbl="node2" presStyleIdx="2" presStyleCnt="5"/>
      <dgm:spPr/>
    </dgm:pt>
    <dgm:pt modelId="{FBD7F37D-0F76-4291-B49C-132AC31B4E43}" type="pres">
      <dgm:prSet presAssocID="{0FB0BDF3-42B6-4343-B946-3D4756B8431A}" presName="hierChild4" presStyleCnt="0"/>
      <dgm:spPr/>
    </dgm:pt>
    <dgm:pt modelId="{5E2C6C3D-8344-41DC-B057-6A54393A35A5}" type="pres">
      <dgm:prSet presAssocID="{0FB0BDF3-42B6-4343-B946-3D4756B8431A}" presName="hierChild5" presStyleCnt="0"/>
      <dgm:spPr/>
    </dgm:pt>
    <dgm:pt modelId="{C716CAF7-E756-4F3B-91F7-AC870B7018FC}" type="pres">
      <dgm:prSet presAssocID="{7F6418FA-A424-4D4D-B7A2-2F4E48383F1D}" presName="Name64" presStyleLbl="parChTrans1D2" presStyleIdx="3" presStyleCnt="5"/>
      <dgm:spPr/>
    </dgm:pt>
    <dgm:pt modelId="{AFEC54BC-4C57-4ADA-92DB-FADA8385DDF9}" type="pres">
      <dgm:prSet presAssocID="{96877019-10C4-45F1-9C0E-B4D9EF09EB17}" presName="hierRoot2" presStyleCnt="0">
        <dgm:presLayoutVars>
          <dgm:hierBranch val="init"/>
        </dgm:presLayoutVars>
      </dgm:prSet>
      <dgm:spPr/>
    </dgm:pt>
    <dgm:pt modelId="{56257BA4-1607-4246-94A2-8C2D6A9823A2}" type="pres">
      <dgm:prSet presAssocID="{96877019-10C4-45F1-9C0E-B4D9EF09EB17}" presName="rootComposite" presStyleCnt="0"/>
      <dgm:spPr/>
    </dgm:pt>
    <dgm:pt modelId="{3F4400D6-6F4C-4A5B-B6E6-49F19D5E8E9E}" type="pres">
      <dgm:prSet presAssocID="{96877019-10C4-45F1-9C0E-B4D9EF09EB17}" presName="rootText" presStyleLbl="node2" presStyleIdx="3" presStyleCnt="5">
        <dgm:presLayoutVars>
          <dgm:chPref val="3"/>
        </dgm:presLayoutVars>
      </dgm:prSet>
      <dgm:spPr/>
    </dgm:pt>
    <dgm:pt modelId="{6EC3D48B-8DEB-4B73-B469-F6D91009345B}" type="pres">
      <dgm:prSet presAssocID="{96877019-10C4-45F1-9C0E-B4D9EF09EB17}" presName="rootConnector" presStyleLbl="node2" presStyleIdx="3" presStyleCnt="5"/>
      <dgm:spPr/>
    </dgm:pt>
    <dgm:pt modelId="{37968D5F-CEB3-4E4C-B477-E9C0A08A34B4}" type="pres">
      <dgm:prSet presAssocID="{96877019-10C4-45F1-9C0E-B4D9EF09EB17}" presName="hierChild4" presStyleCnt="0"/>
      <dgm:spPr/>
    </dgm:pt>
    <dgm:pt modelId="{21B28737-D656-4E25-9741-2AA2C28CB81E}" type="pres">
      <dgm:prSet presAssocID="{96877019-10C4-45F1-9C0E-B4D9EF09EB17}" presName="hierChild5" presStyleCnt="0"/>
      <dgm:spPr/>
    </dgm:pt>
    <dgm:pt modelId="{90FF2A34-B9F5-4CF7-BC92-AFA2DC9B5E07}" type="pres">
      <dgm:prSet presAssocID="{323F0BD3-F7A2-4FF5-95A3-364962E88D0F}" presName="Name64" presStyleLbl="parChTrans1D2" presStyleIdx="4" presStyleCnt="5"/>
      <dgm:spPr/>
    </dgm:pt>
    <dgm:pt modelId="{6938391A-0AC5-4DC5-81C0-7BC0B02CF0AA}" type="pres">
      <dgm:prSet presAssocID="{FC79D466-ECAE-4E06-983B-B9698C3022A0}" presName="hierRoot2" presStyleCnt="0">
        <dgm:presLayoutVars>
          <dgm:hierBranch val="init"/>
        </dgm:presLayoutVars>
      </dgm:prSet>
      <dgm:spPr/>
    </dgm:pt>
    <dgm:pt modelId="{F717642A-A2EC-4C28-A0CD-1DDD849B0184}" type="pres">
      <dgm:prSet presAssocID="{FC79D466-ECAE-4E06-983B-B9698C3022A0}" presName="rootComposite" presStyleCnt="0"/>
      <dgm:spPr/>
    </dgm:pt>
    <dgm:pt modelId="{B0D6F197-34D0-4C0D-8F3B-F52FAB2A290C}" type="pres">
      <dgm:prSet presAssocID="{FC79D466-ECAE-4E06-983B-B9698C3022A0}" presName="rootText" presStyleLbl="node2" presStyleIdx="4" presStyleCnt="5">
        <dgm:presLayoutVars>
          <dgm:chPref val="3"/>
        </dgm:presLayoutVars>
      </dgm:prSet>
      <dgm:spPr/>
    </dgm:pt>
    <dgm:pt modelId="{FB3E9BD3-579D-447C-839D-D55AC363266C}" type="pres">
      <dgm:prSet presAssocID="{FC79D466-ECAE-4E06-983B-B9698C3022A0}" presName="rootConnector" presStyleLbl="node2" presStyleIdx="4" presStyleCnt="5"/>
      <dgm:spPr/>
    </dgm:pt>
    <dgm:pt modelId="{68F0819D-75C2-4B7F-B6F2-E7BB1DDF0304}" type="pres">
      <dgm:prSet presAssocID="{FC79D466-ECAE-4E06-983B-B9698C3022A0}" presName="hierChild4" presStyleCnt="0"/>
      <dgm:spPr/>
    </dgm:pt>
    <dgm:pt modelId="{3BD39557-414D-4C13-865C-DB95DCACEBC6}" type="pres">
      <dgm:prSet presAssocID="{FC79D466-ECAE-4E06-983B-B9698C3022A0}" presName="hierChild5" presStyleCnt="0"/>
      <dgm:spPr/>
    </dgm:pt>
    <dgm:pt modelId="{F5E22C0C-1C40-4AC6-ACCC-C9EB9CBBC90D}" type="pres">
      <dgm:prSet presAssocID="{EE8BC11A-5168-49D4-8A2B-A69CE5DD7B89}" presName="hierChild3" presStyleCnt="0"/>
      <dgm:spPr/>
    </dgm:pt>
  </dgm:ptLst>
  <dgm:cxnLst>
    <dgm:cxn modelId="{C8ECB4AD-EE11-48E4-8B24-52D029DD456B}" type="presOf" srcId="{0FB0BDF3-42B6-4343-B946-3D4756B8431A}" destId="{DFA86634-1718-4007-952E-024D599DA377}" srcOrd="0" destOrd="0" presId="urn:microsoft.com/office/officeart/2009/3/layout/HorizontalOrganizationChart"/>
    <dgm:cxn modelId="{5AE51547-74E0-495C-AFDB-9E999B6B3E79}" type="presOf" srcId="{7F6418FA-A424-4D4D-B7A2-2F4E48383F1D}" destId="{C716CAF7-E756-4F3B-91F7-AC870B7018FC}" srcOrd="0" destOrd="0" presId="urn:microsoft.com/office/officeart/2009/3/layout/HorizontalOrganizationChart"/>
    <dgm:cxn modelId="{A0F8A00C-159E-4751-BF25-4997B38C407C}" type="presOf" srcId="{1B178770-80FA-4CAA-B2F8-B34A93854E75}" destId="{0D1907F9-D9E0-4251-BC01-FCA0C9BC8B35}" srcOrd="0" destOrd="0" presId="urn:microsoft.com/office/officeart/2009/3/layout/HorizontalOrganizationChart"/>
    <dgm:cxn modelId="{2A382C35-6F97-4D62-B958-12E574441F02}" type="presOf" srcId="{EA818107-D601-48B4-B237-B648344C5D46}" destId="{52AC10CD-B651-4A0B-A64B-C928EABEA387}" srcOrd="1" destOrd="0" presId="urn:microsoft.com/office/officeart/2009/3/layout/HorizontalOrganizationChart"/>
    <dgm:cxn modelId="{A439C8B9-61EE-4453-B245-1D1F1DBB2F19}" type="presOf" srcId="{C9384F18-DCA9-4109-A699-BCBD8F757BF4}" destId="{5BEA6294-7D31-4562-85AA-B01C47385F94}" srcOrd="0" destOrd="0" presId="urn:microsoft.com/office/officeart/2009/3/layout/HorizontalOrganizationChart"/>
    <dgm:cxn modelId="{F61121D7-6F59-4E6F-B705-1B6AFAD5FE13}" type="presOf" srcId="{96877019-10C4-45F1-9C0E-B4D9EF09EB17}" destId="{6EC3D48B-8DEB-4B73-B469-F6D91009345B}" srcOrd="1" destOrd="0" presId="urn:microsoft.com/office/officeart/2009/3/layout/HorizontalOrganizationChart"/>
    <dgm:cxn modelId="{8E8CC119-FF68-4935-B59C-3A7BFF0BA061}" type="presOf" srcId="{CAB8674F-3A56-47A2-B0D2-3D1EE8AAB04A}" destId="{17626626-EBA5-493F-9A4F-6671A628603D}" srcOrd="0" destOrd="0" presId="urn:microsoft.com/office/officeart/2009/3/layout/HorizontalOrganizationChart"/>
    <dgm:cxn modelId="{830A0B93-87E6-4A07-98C8-B4990AD85579}" type="presOf" srcId="{EE8BC11A-5168-49D4-8A2B-A69CE5DD7B89}" destId="{480B4567-89E9-45C7-8E3B-39656CE31862}" srcOrd="1" destOrd="0" presId="urn:microsoft.com/office/officeart/2009/3/layout/HorizontalOrganizationChart"/>
    <dgm:cxn modelId="{24745ACF-2DD3-4E14-987D-3743616BEEFD}" type="presOf" srcId="{EA818107-D601-48B4-B237-B648344C5D46}" destId="{8D0D2ABD-7059-4464-96EB-39B549911F67}" srcOrd="0" destOrd="0" presId="urn:microsoft.com/office/officeart/2009/3/layout/HorizontalOrganizationChart"/>
    <dgm:cxn modelId="{0134E55D-0E92-49D3-A07D-E466305A4D23}" type="presOf" srcId="{FC79D466-ECAE-4E06-983B-B9698C3022A0}" destId="{B0D6F197-34D0-4C0D-8F3B-F52FAB2A290C}" srcOrd="0" destOrd="0" presId="urn:microsoft.com/office/officeart/2009/3/layout/HorizontalOrganizationChart"/>
    <dgm:cxn modelId="{38669601-A6D9-46F8-AB09-4BE00109F320}" type="presOf" srcId="{A416A017-F285-4140-A66F-B77B6994CAFD}" destId="{B47EBEEC-F259-47CB-B344-3CDDF988F7E0}" srcOrd="0" destOrd="0" presId="urn:microsoft.com/office/officeart/2009/3/layout/HorizontalOrganizationChart"/>
    <dgm:cxn modelId="{48EB2E43-72D4-4382-82D8-A56C3EA57752}" type="presOf" srcId="{96877019-10C4-45F1-9C0E-B4D9EF09EB17}" destId="{3F4400D6-6F4C-4A5B-B6E6-49F19D5E8E9E}" srcOrd="0" destOrd="0" presId="urn:microsoft.com/office/officeart/2009/3/layout/HorizontalOrganizationChart"/>
    <dgm:cxn modelId="{DFE739E8-1EAC-4EAA-8B9B-116A9A577654}" type="presOf" srcId="{4F017128-97A5-4FD4-872A-8170F3E637A1}" destId="{42275F02-2DCD-4F31-9051-C171DE4FA833}" srcOrd="0" destOrd="0" presId="urn:microsoft.com/office/officeart/2009/3/layout/HorizontalOrganizationChart"/>
    <dgm:cxn modelId="{28674C13-7EC6-4300-BAD4-FACD4334C0D6}" srcId="{A416A017-F285-4140-A66F-B77B6994CAFD}" destId="{EE8BC11A-5168-49D4-8A2B-A69CE5DD7B89}" srcOrd="0" destOrd="0" parTransId="{73DE03AA-343B-415A-A357-9360081B845D}" sibTransId="{CFCF3202-F056-4B29-B388-0504ED145313}"/>
    <dgm:cxn modelId="{96B84B01-F3D7-4375-A2F6-A8CEA0C12617}" type="presOf" srcId="{0FB0BDF3-42B6-4343-B946-3D4756B8431A}" destId="{7DA87840-E22D-4CC6-B7DA-EA28404FBAE6}" srcOrd="1" destOrd="0" presId="urn:microsoft.com/office/officeart/2009/3/layout/HorizontalOrganizationChart"/>
    <dgm:cxn modelId="{B5B6936C-A958-4F38-A5AA-FE2FECF22C31}" srcId="{EE8BC11A-5168-49D4-8A2B-A69CE5DD7B89}" destId="{96877019-10C4-45F1-9C0E-B4D9EF09EB17}" srcOrd="3" destOrd="0" parTransId="{7F6418FA-A424-4D4D-B7A2-2F4E48383F1D}" sibTransId="{5BE36BBC-C0AF-4B2E-AD55-4831D505602F}"/>
    <dgm:cxn modelId="{0858F66B-9697-4DC8-AD26-5EDCB02CBAA0}" type="presOf" srcId="{4F017128-97A5-4FD4-872A-8170F3E637A1}" destId="{9F051E98-1B8B-4363-A205-063FCF5EB7F8}" srcOrd="1" destOrd="0" presId="urn:microsoft.com/office/officeart/2009/3/layout/HorizontalOrganizationChart"/>
    <dgm:cxn modelId="{B545CB6A-E823-4248-A4DB-BFAB85864D4B}" srcId="{EE8BC11A-5168-49D4-8A2B-A69CE5DD7B89}" destId="{4F017128-97A5-4FD4-872A-8170F3E637A1}" srcOrd="0" destOrd="0" parTransId="{C9384F18-DCA9-4109-A699-BCBD8F757BF4}" sibTransId="{C1073369-84D3-4733-AB17-1B66A0C58A5C}"/>
    <dgm:cxn modelId="{A8E6EAD9-388D-4309-B442-F8BA08697A17}" srcId="{EE8BC11A-5168-49D4-8A2B-A69CE5DD7B89}" destId="{EA818107-D601-48B4-B237-B648344C5D46}" srcOrd="1" destOrd="0" parTransId="{CAB8674F-3A56-47A2-B0D2-3D1EE8AAB04A}" sibTransId="{3338F744-C669-4B28-BDC1-FB536DD9B706}"/>
    <dgm:cxn modelId="{AB4E402D-46B1-4C50-AE0E-8039428B314F}" type="presOf" srcId="{EE8BC11A-5168-49D4-8A2B-A69CE5DD7B89}" destId="{014690F2-3AB0-4074-92C2-BFB15C02F169}" srcOrd="0" destOrd="0" presId="urn:microsoft.com/office/officeart/2009/3/layout/HorizontalOrganizationChart"/>
    <dgm:cxn modelId="{E095A9D2-29C5-42DA-8F13-98DBD5477F9A}" srcId="{EE8BC11A-5168-49D4-8A2B-A69CE5DD7B89}" destId="{0FB0BDF3-42B6-4343-B946-3D4756B8431A}" srcOrd="2" destOrd="0" parTransId="{1B178770-80FA-4CAA-B2F8-B34A93854E75}" sibTransId="{057F77AD-51EF-4305-81E9-47B57095B396}"/>
    <dgm:cxn modelId="{5213FE84-2778-460E-8A19-8457E70507EA}" srcId="{EE8BC11A-5168-49D4-8A2B-A69CE5DD7B89}" destId="{FC79D466-ECAE-4E06-983B-B9698C3022A0}" srcOrd="4" destOrd="0" parTransId="{323F0BD3-F7A2-4FF5-95A3-364962E88D0F}" sibTransId="{88029AAD-61D1-4CBA-B84E-83EC4FE38C67}"/>
    <dgm:cxn modelId="{F78B236E-67B2-4D33-8FC8-9F28518BA6F5}" type="presOf" srcId="{FC79D466-ECAE-4E06-983B-B9698C3022A0}" destId="{FB3E9BD3-579D-447C-839D-D55AC363266C}" srcOrd="1" destOrd="0" presId="urn:microsoft.com/office/officeart/2009/3/layout/HorizontalOrganizationChart"/>
    <dgm:cxn modelId="{3633FFC3-26F2-4F8F-94A8-7A491B06CA5A}" type="presOf" srcId="{323F0BD3-F7A2-4FF5-95A3-364962E88D0F}" destId="{90FF2A34-B9F5-4CF7-BC92-AFA2DC9B5E07}" srcOrd="0" destOrd="0" presId="urn:microsoft.com/office/officeart/2009/3/layout/HorizontalOrganizationChart"/>
    <dgm:cxn modelId="{C70A8FD5-046D-4446-AEBE-63B29D32B808}" type="presParOf" srcId="{B47EBEEC-F259-47CB-B344-3CDDF988F7E0}" destId="{B10474A5-813A-4802-9536-1E93219FDA11}" srcOrd="0" destOrd="0" presId="urn:microsoft.com/office/officeart/2009/3/layout/HorizontalOrganizationChart"/>
    <dgm:cxn modelId="{0B7B64C6-E00E-42E4-8A38-7B57E47C4625}" type="presParOf" srcId="{B10474A5-813A-4802-9536-1E93219FDA11}" destId="{9FD643B8-E6B2-4214-9D39-10FE4300F124}" srcOrd="0" destOrd="0" presId="urn:microsoft.com/office/officeart/2009/3/layout/HorizontalOrganizationChart"/>
    <dgm:cxn modelId="{5394404C-7E47-4190-9034-0E21D6CC15D0}" type="presParOf" srcId="{9FD643B8-E6B2-4214-9D39-10FE4300F124}" destId="{014690F2-3AB0-4074-92C2-BFB15C02F169}" srcOrd="0" destOrd="0" presId="urn:microsoft.com/office/officeart/2009/3/layout/HorizontalOrganizationChart"/>
    <dgm:cxn modelId="{F17FCB69-CECD-4BFD-905D-9E41E687AA4B}" type="presParOf" srcId="{9FD643B8-E6B2-4214-9D39-10FE4300F124}" destId="{480B4567-89E9-45C7-8E3B-39656CE31862}" srcOrd="1" destOrd="0" presId="urn:microsoft.com/office/officeart/2009/3/layout/HorizontalOrganizationChart"/>
    <dgm:cxn modelId="{BCA724F0-FF46-4F95-9734-5DB9606137D2}" type="presParOf" srcId="{B10474A5-813A-4802-9536-1E93219FDA11}" destId="{E8EC66B9-B933-432B-8C96-A56318489300}" srcOrd="1" destOrd="0" presId="urn:microsoft.com/office/officeart/2009/3/layout/HorizontalOrganizationChart"/>
    <dgm:cxn modelId="{DF6B7B87-B24A-472E-AEA2-E43D8842081B}" type="presParOf" srcId="{E8EC66B9-B933-432B-8C96-A56318489300}" destId="{5BEA6294-7D31-4562-85AA-B01C47385F94}" srcOrd="0" destOrd="0" presId="urn:microsoft.com/office/officeart/2009/3/layout/HorizontalOrganizationChart"/>
    <dgm:cxn modelId="{017B80F1-5F42-4072-8B14-FF995A497B64}" type="presParOf" srcId="{E8EC66B9-B933-432B-8C96-A56318489300}" destId="{C860D131-4336-400D-A459-21EA54C4DE68}" srcOrd="1" destOrd="0" presId="urn:microsoft.com/office/officeart/2009/3/layout/HorizontalOrganizationChart"/>
    <dgm:cxn modelId="{6AA2B4B9-6B0A-44BA-8062-132D83D65C7B}" type="presParOf" srcId="{C860D131-4336-400D-A459-21EA54C4DE68}" destId="{14320001-0C9B-468A-B0BA-E835118DD0B4}" srcOrd="0" destOrd="0" presId="urn:microsoft.com/office/officeart/2009/3/layout/HorizontalOrganizationChart"/>
    <dgm:cxn modelId="{92EC3666-029B-480B-B8A4-058D40ED7050}" type="presParOf" srcId="{14320001-0C9B-468A-B0BA-E835118DD0B4}" destId="{42275F02-2DCD-4F31-9051-C171DE4FA833}" srcOrd="0" destOrd="0" presId="urn:microsoft.com/office/officeart/2009/3/layout/HorizontalOrganizationChart"/>
    <dgm:cxn modelId="{E5322E74-B0C7-4F7C-AA58-6EB00C06667F}" type="presParOf" srcId="{14320001-0C9B-468A-B0BA-E835118DD0B4}" destId="{9F051E98-1B8B-4363-A205-063FCF5EB7F8}" srcOrd="1" destOrd="0" presId="urn:microsoft.com/office/officeart/2009/3/layout/HorizontalOrganizationChart"/>
    <dgm:cxn modelId="{4E6FD9D2-D433-4595-9414-3CCBFF85457A}" type="presParOf" srcId="{C860D131-4336-400D-A459-21EA54C4DE68}" destId="{EB4BA7E4-CF39-466B-8E97-5C332C0C6408}" srcOrd="1" destOrd="0" presId="urn:microsoft.com/office/officeart/2009/3/layout/HorizontalOrganizationChart"/>
    <dgm:cxn modelId="{B794B52F-BC79-4422-B35D-D1D228006865}" type="presParOf" srcId="{C860D131-4336-400D-A459-21EA54C4DE68}" destId="{D923D6F9-EFCB-4709-B0A0-47C7873AE888}" srcOrd="2" destOrd="0" presId="urn:microsoft.com/office/officeart/2009/3/layout/HorizontalOrganizationChart"/>
    <dgm:cxn modelId="{5C3E4DF1-1EF1-49C6-9960-6C73EEFCD4FE}" type="presParOf" srcId="{E8EC66B9-B933-432B-8C96-A56318489300}" destId="{17626626-EBA5-493F-9A4F-6671A628603D}" srcOrd="2" destOrd="0" presId="urn:microsoft.com/office/officeart/2009/3/layout/HorizontalOrganizationChart"/>
    <dgm:cxn modelId="{F739FE8D-0DE6-414A-907E-DB5DCE048B5C}" type="presParOf" srcId="{E8EC66B9-B933-432B-8C96-A56318489300}" destId="{76D4AE56-28EA-4F64-800D-F62FF35B91B3}" srcOrd="3" destOrd="0" presId="urn:microsoft.com/office/officeart/2009/3/layout/HorizontalOrganizationChart"/>
    <dgm:cxn modelId="{C0BD6A75-4818-4D51-A97C-4C4D1B50E0EE}" type="presParOf" srcId="{76D4AE56-28EA-4F64-800D-F62FF35B91B3}" destId="{608FB86A-5A83-4808-8805-6C88A84B2517}" srcOrd="0" destOrd="0" presId="urn:microsoft.com/office/officeart/2009/3/layout/HorizontalOrganizationChart"/>
    <dgm:cxn modelId="{10F45B87-AB3A-4AD1-B408-F12784D08663}" type="presParOf" srcId="{608FB86A-5A83-4808-8805-6C88A84B2517}" destId="{8D0D2ABD-7059-4464-96EB-39B549911F67}" srcOrd="0" destOrd="0" presId="urn:microsoft.com/office/officeart/2009/3/layout/HorizontalOrganizationChart"/>
    <dgm:cxn modelId="{5F8E9D97-E0D8-49CD-9D29-87A231AD5144}" type="presParOf" srcId="{608FB86A-5A83-4808-8805-6C88A84B2517}" destId="{52AC10CD-B651-4A0B-A64B-C928EABEA387}" srcOrd="1" destOrd="0" presId="urn:microsoft.com/office/officeart/2009/3/layout/HorizontalOrganizationChart"/>
    <dgm:cxn modelId="{E643ECC9-93DD-4A27-B995-F6905937B188}" type="presParOf" srcId="{76D4AE56-28EA-4F64-800D-F62FF35B91B3}" destId="{B4A142F5-BAC9-43D5-A368-173B6F493560}" srcOrd="1" destOrd="0" presId="urn:microsoft.com/office/officeart/2009/3/layout/HorizontalOrganizationChart"/>
    <dgm:cxn modelId="{4BE4C358-4472-44E2-BBE6-4A0BAB219A02}" type="presParOf" srcId="{76D4AE56-28EA-4F64-800D-F62FF35B91B3}" destId="{E3E67D45-6BEA-4943-A723-DEBB9A37F5BF}" srcOrd="2" destOrd="0" presId="urn:microsoft.com/office/officeart/2009/3/layout/HorizontalOrganizationChart"/>
    <dgm:cxn modelId="{5268766D-D7D6-4E7E-B43F-2325386430AD}" type="presParOf" srcId="{E8EC66B9-B933-432B-8C96-A56318489300}" destId="{0D1907F9-D9E0-4251-BC01-FCA0C9BC8B35}" srcOrd="4" destOrd="0" presId="urn:microsoft.com/office/officeart/2009/3/layout/HorizontalOrganizationChart"/>
    <dgm:cxn modelId="{AC219917-10CC-4B65-988D-D068A0ACE986}" type="presParOf" srcId="{E8EC66B9-B933-432B-8C96-A56318489300}" destId="{A3E5E9B4-725E-4A68-8622-9B7D5E77C24B}" srcOrd="5" destOrd="0" presId="urn:microsoft.com/office/officeart/2009/3/layout/HorizontalOrganizationChart"/>
    <dgm:cxn modelId="{0F59B542-2231-436F-B40C-6119236C1141}" type="presParOf" srcId="{A3E5E9B4-725E-4A68-8622-9B7D5E77C24B}" destId="{234F0807-E205-40F2-B4F8-688B7F09C3B8}" srcOrd="0" destOrd="0" presId="urn:microsoft.com/office/officeart/2009/3/layout/HorizontalOrganizationChart"/>
    <dgm:cxn modelId="{A0A7F0CC-FFA0-46DA-B881-83E5DC1A8BD1}" type="presParOf" srcId="{234F0807-E205-40F2-B4F8-688B7F09C3B8}" destId="{DFA86634-1718-4007-952E-024D599DA377}" srcOrd="0" destOrd="0" presId="urn:microsoft.com/office/officeart/2009/3/layout/HorizontalOrganizationChart"/>
    <dgm:cxn modelId="{2C8D657D-D5D8-45E1-AF97-397C5A7F1F35}" type="presParOf" srcId="{234F0807-E205-40F2-B4F8-688B7F09C3B8}" destId="{7DA87840-E22D-4CC6-B7DA-EA28404FBAE6}" srcOrd="1" destOrd="0" presId="urn:microsoft.com/office/officeart/2009/3/layout/HorizontalOrganizationChart"/>
    <dgm:cxn modelId="{5D20C936-DDF3-49C3-9C1C-E29456624163}" type="presParOf" srcId="{A3E5E9B4-725E-4A68-8622-9B7D5E77C24B}" destId="{FBD7F37D-0F76-4291-B49C-132AC31B4E43}" srcOrd="1" destOrd="0" presId="urn:microsoft.com/office/officeart/2009/3/layout/HorizontalOrganizationChart"/>
    <dgm:cxn modelId="{0D076A7F-F0A6-460D-A698-B07AD53C177F}" type="presParOf" srcId="{A3E5E9B4-725E-4A68-8622-9B7D5E77C24B}" destId="{5E2C6C3D-8344-41DC-B057-6A54393A35A5}" srcOrd="2" destOrd="0" presId="urn:microsoft.com/office/officeart/2009/3/layout/HorizontalOrganizationChart"/>
    <dgm:cxn modelId="{1F8F5D9A-B213-468C-ACD1-6A4A12E9726A}" type="presParOf" srcId="{E8EC66B9-B933-432B-8C96-A56318489300}" destId="{C716CAF7-E756-4F3B-91F7-AC870B7018FC}" srcOrd="6" destOrd="0" presId="urn:microsoft.com/office/officeart/2009/3/layout/HorizontalOrganizationChart"/>
    <dgm:cxn modelId="{CC5F310E-4905-49E9-A461-4331B350BB6A}" type="presParOf" srcId="{E8EC66B9-B933-432B-8C96-A56318489300}" destId="{AFEC54BC-4C57-4ADA-92DB-FADA8385DDF9}" srcOrd="7" destOrd="0" presId="urn:microsoft.com/office/officeart/2009/3/layout/HorizontalOrganizationChart"/>
    <dgm:cxn modelId="{A2DA4293-F8FE-48F6-9D45-B36119ED3973}" type="presParOf" srcId="{AFEC54BC-4C57-4ADA-92DB-FADA8385DDF9}" destId="{56257BA4-1607-4246-94A2-8C2D6A9823A2}" srcOrd="0" destOrd="0" presId="urn:microsoft.com/office/officeart/2009/3/layout/HorizontalOrganizationChart"/>
    <dgm:cxn modelId="{4EDD2F69-8984-4512-8904-BFEC6DA0AAA1}" type="presParOf" srcId="{56257BA4-1607-4246-94A2-8C2D6A9823A2}" destId="{3F4400D6-6F4C-4A5B-B6E6-49F19D5E8E9E}" srcOrd="0" destOrd="0" presId="urn:microsoft.com/office/officeart/2009/3/layout/HorizontalOrganizationChart"/>
    <dgm:cxn modelId="{5065224C-FDD2-4020-B9A2-B632A8365E27}" type="presParOf" srcId="{56257BA4-1607-4246-94A2-8C2D6A9823A2}" destId="{6EC3D48B-8DEB-4B73-B469-F6D91009345B}" srcOrd="1" destOrd="0" presId="urn:microsoft.com/office/officeart/2009/3/layout/HorizontalOrganizationChart"/>
    <dgm:cxn modelId="{D44FE2E6-2334-49FC-823C-429F8CEE1BA4}" type="presParOf" srcId="{AFEC54BC-4C57-4ADA-92DB-FADA8385DDF9}" destId="{37968D5F-CEB3-4E4C-B477-E9C0A08A34B4}" srcOrd="1" destOrd="0" presId="urn:microsoft.com/office/officeart/2009/3/layout/HorizontalOrganizationChart"/>
    <dgm:cxn modelId="{758678D7-49BD-428E-B437-B4A16D2A6ED0}" type="presParOf" srcId="{AFEC54BC-4C57-4ADA-92DB-FADA8385DDF9}" destId="{21B28737-D656-4E25-9741-2AA2C28CB81E}" srcOrd="2" destOrd="0" presId="urn:microsoft.com/office/officeart/2009/3/layout/HorizontalOrganizationChart"/>
    <dgm:cxn modelId="{D4CD8050-0B09-4D4A-A6E7-96CD4D431D7C}" type="presParOf" srcId="{E8EC66B9-B933-432B-8C96-A56318489300}" destId="{90FF2A34-B9F5-4CF7-BC92-AFA2DC9B5E07}" srcOrd="8" destOrd="0" presId="urn:microsoft.com/office/officeart/2009/3/layout/HorizontalOrganizationChart"/>
    <dgm:cxn modelId="{CD85BDB7-9D8B-42BD-8F37-97967499F2B1}" type="presParOf" srcId="{E8EC66B9-B933-432B-8C96-A56318489300}" destId="{6938391A-0AC5-4DC5-81C0-7BC0B02CF0AA}" srcOrd="9" destOrd="0" presId="urn:microsoft.com/office/officeart/2009/3/layout/HorizontalOrganizationChart"/>
    <dgm:cxn modelId="{B44DE77E-F045-49D1-BF88-D27A4F549CBF}" type="presParOf" srcId="{6938391A-0AC5-4DC5-81C0-7BC0B02CF0AA}" destId="{F717642A-A2EC-4C28-A0CD-1DDD849B0184}" srcOrd="0" destOrd="0" presId="urn:microsoft.com/office/officeart/2009/3/layout/HorizontalOrganizationChart"/>
    <dgm:cxn modelId="{92BC07D6-6BC2-47D5-B8F4-BB9E65969F66}" type="presParOf" srcId="{F717642A-A2EC-4C28-A0CD-1DDD849B0184}" destId="{B0D6F197-34D0-4C0D-8F3B-F52FAB2A290C}" srcOrd="0" destOrd="0" presId="urn:microsoft.com/office/officeart/2009/3/layout/HorizontalOrganizationChart"/>
    <dgm:cxn modelId="{192446D8-8D89-4CDC-A5C5-7131E5F407F9}" type="presParOf" srcId="{F717642A-A2EC-4C28-A0CD-1DDD849B0184}" destId="{FB3E9BD3-579D-447C-839D-D55AC363266C}" srcOrd="1" destOrd="0" presId="urn:microsoft.com/office/officeart/2009/3/layout/HorizontalOrganizationChart"/>
    <dgm:cxn modelId="{99D10055-B935-4196-AE7B-267D325F4CE6}" type="presParOf" srcId="{6938391A-0AC5-4DC5-81C0-7BC0B02CF0AA}" destId="{68F0819D-75C2-4B7F-B6F2-E7BB1DDF0304}" srcOrd="1" destOrd="0" presId="urn:microsoft.com/office/officeart/2009/3/layout/HorizontalOrganizationChart"/>
    <dgm:cxn modelId="{2C33C2AD-CE81-4F96-9221-A210A46F96DB}" type="presParOf" srcId="{6938391A-0AC5-4DC5-81C0-7BC0B02CF0AA}" destId="{3BD39557-414D-4C13-865C-DB95DCACEBC6}" srcOrd="2" destOrd="0" presId="urn:microsoft.com/office/officeart/2009/3/layout/HorizontalOrganizationChart"/>
    <dgm:cxn modelId="{9E7B3A6D-A4B1-40BC-9B20-9B743EF43F1C}" type="presParOf" srcId="{B10474A5-813A-4802-9536-1E93219FDA11}" destId="{F5E22C0C-1C40-4AC6-ACCC-C9EB9CBBC90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16A017-F285-4140-A66F-B77B6994CAFD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E8BC11A-5168-49D4-8A2B-A69CE5DD7B89}">
      <dgm:prSet phldrT="[Text]"/>
      <dgm:spPr/>
      <dgm:t>
        <a:bodyPr/>
        <a:lstStyle/>
        <a:p>
          <a:r>
            <a:rPr lang="en-US" dirty="0" smtClean="0"/>
            <a:t>Unit Conversion</a:t>
          </a:r>
          <a:endParaRPr lang="en-US" dirty="0"/>
        </a:p>
      </dgm:t>
    </dgm:pt>
    <dgm:pt modelId="{73DE03AA-343B-415A-A357-9360081B845D}" type="parTrans" cxnId="{28674C13-7EC6-4300-BAD4-FACD4334C0D6}">
      <dgm:prSet/>
      <dgm:spPr/>
      <dgm:t>
        <a:bodyPr/>
        <a:lstStyle/>
        <a:p>
          <a:endParaRPr lang="en-US"/>
        </a:p>
      </dgm:t>
    </dgm:pt>
    <dgm:pt modelId="{CFCF3202-F056-4B29-B388-0504ED145313}" type="sibTrans" cxnId="{28674C13-7EC6-4300-BAD4-FACD4334C0D6}">
      <dgm:prSet/>
      <dgm:spPr/>
      <dgm:t>
        <a:bodyPr/>
        <a:lstStyle/>
        <a:p>
          <a:endParaRPr lang="en-US"/>
        </a:p>
      </dgm:t>
    </dgm:pt>
    <dgm:pt modelId="{4F017128-97A5-4FD4-872A-8170F3E637A1}">
      <dgm:prSet phldrT="[Text]"/>
      <dgm:spPr/>
      <dgm:t>
        <a:bodyPr/>
        <a:lstStyle/>
        <a:p>
          <a:r>
            <a:rPr lang="en-US" dirty="0" smtClean="0"/>
            <a:t>Energy</a:t>
          </a:r>
          <a:endParaRPr lang="en-US" dirty="0"/>
        </a:p>
      </dgm:t>
    </dgm:pt>
    <dgm:pt modelId="{C9384F18-DCA9-4109-A699-BCBD8F757BF4}" type="parTrans" cxnId="{B545CB6A-E823-4248-A4DB-BFAB85864D4B}">
      <dgm:prSet/>
      <dgm:spPr/>
      <dgm:t>
        <a:bodyPr/>
        <a:lstStyle/>
        <a:p>
          <a:endParaRPr lang="en-US"/>
        </a:p>
      </dgm:t>
    </dgm:pt>
    <dgm:pt modelId="{C1073369-84D3-4733-AB17-1B66A0C58A5C}" type="sibTrans" cxnId="{B545CB6A-E823-4248-A4DB-BFAB85864D4B}">
      <dgm:prSet/>
      <dgm:spPr/>
      <dgm:t>
        <a:bodyPr/>
        <a:lstStyle/>
        <a:p>
          <a:endParaRPr lang="en-US"/>
        </a:p>
      </dgm:t>
    </dgm:pt>
    <dgm:pt modelId="{415AF0FB-BB50-4586-8E61-823D55D0BC5F}">
      <dgm:prSet phldrT="[Text]"/>
      <dgm:spPr/>
      <dgm:t>
        <a:bodyPr/>
        <a:lstStyle/>
        <a:p>
          <a:r>
            <a:rPr lang="en-US" dirty="0" smtClean="0"/>
            <a:t>Mass</a:t>
          </a:r>
          <a:endParaRPr lang="en-US" dirty="0"/>
        </a:p>
      </dgm:t>
    </dgm:pt>
    <dgm:pt modelId="{9C2B962F-235F-44E1-9B6D-E47DC6E3131E}" type="parTrans" cxnId="{1103F95D-0FCA-44B8-A3AC-03F5114AAD0C}">
      <dgm:prSet/>
      <dgm:spPr/>
      <dgm:t>
        <a:bodyPr/>
        <a:lstStyle/>
        <a:p>
          <a:endParaRPr lang="en-US"/>
        </a:p>
      </dgm:t>
    </dgm:pt>
    <dgm:pt modelId="{9DD9043D-C0B0-4963-9370-A3451C335BB0}" type="sibTrans" cxnId="{1103F95D-0FCA-44B8-A3AC-03F5114AAD0C}">
      <dgm:prSet/>
      <dgm:spPr/>
      <dgm:t>
        <a:bodyPr/>
        <a:lstStyle/>
        <a:p>
          <a:endParaRPr lang="en-US"/>
        </a:p>
      </dgm:t>
    </dgm:pt>
    <dgm:pt modelId="{A6C2C4C1-46A0-4A1B-A55D-6482E457C05B}">
      <dgm:prSet phldrT="[Text]"/>
      <dgm:spPr/>
      <dgm:t>
        <a:bodyPr/>
        <a:lstStyle/>
        <a:p>
          <a:r>
            <a:rPr lang="en-US" dirty="0" smtClean="0"/>
            <a:t>Length</a:t>
          </a:r>
          <a:endParaRPr lang="en-US" dirty="0"/>
        </a:p>
      </dgm:t>
    </dgm:pt>
    <dgm:pt modelId="{768C9274-369E-4ECD-8FB0-B614EF17013E}" type="parTrans" cxnId="{99327518-A55C-4447-9672-5320D6627701}">
      <dgm:prSet/>
      <dgm:spPr/>
      <dgm:t>
        <a:bodyPr/>
        <a:lstStyle/>
        <a:p>
          <a:endParaRPr lang="en-US"/>
        </a:p>
      </dgm:t>
    </dgm:pt>
    <dgm:pt modelId="{AD6AA418-6A70-4612-87BE-43C0E3E1BCC1}" type="sibTrans" cxnId="{99327518-A55C-4447-9672-5320D6627701}">
      <dgm:prSet/>
      <dgm:spPr/>
      <dgm:t>
        <a:bodyPr/>
        <a:lstStyle/>
        <a:p>
          <a:endParaRPr lang="en-US"/>
        </a:p>
      </dgm:t>
    </dgm:pt>
    <dgm:pt modelId="{1C1DA004-1B57-44A1-BCE8-7A9DF901DDCC}">
      <dgm:prSet phldrT="[Text]"/>
      <dgm:spPr/>
      <dgm:t>
        <a:bodyPr/>
        <a:lstStyle/>
        <a:p>
          <a:r>
            <a:rPr lang="en-US" dirty="0" smtClean="0"/>
            <a:t>Temperature</a:t>
          </a:r>
          <a:endParaRPr lang="en-US" dirty="0"/>
        </a:p>
      </dgm:t>
    </dgm:pt>
    <dgm:pt modelId="{A277B0B2-1093-4BD9-98EC-FE7B7656D44B}" type="parTrans" cxnId="{A7BE8BCB-EF58-48F1-8D5C-D0AB613DAAFA}">
      <dgm:prSet/>
      <dgm:spPr/>
      <dgm:t>
        <a:bodyPr/>
        <a:lstStyle/>
        <a:p>
          <a:endParaRPr lang="en-US"/>
        </a:p>
      </dgm:t>
    </dgm:pt>
    <dgm:pt modelId="{C6FB93AA-AC42-4EC8-B3E4-D7E6E591A235}" type="sibTrans" cxnId="{A7BE8BCB-EF58-48F1-8D5C-D0AB613DAAFA}">
      <dgm:prSet/>
      <dgm:spPr/>
      <dgm:t>
        <a:bodyPr/>
        <a:lstStyle/>
        <a:p>
          <a:endParaRPr lang="en-US"/>
        </a:p>
      </dgm:t>
    </dgm:pt>
    <dgm:pt modelId="{5D5C3F12-0F04-443D-8769-8C15064F7F79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DD9BC1B1-2C9E-4C79-AA2C-72F707716436}" type="parTrans" cxnId="{F7009F60-C022-4B0A-B12E-490F970EFC36}">
      <dgm:prSet/>
      <dgm:spPr/>
      <dgm:t>
        <a:bodyPr/>
        <a:lstStyle/>
        <a:p>
          <a:endParaRPr lang="en-US"/>
        </a:p>
      </dgm:t>
    </dgm:pt>
    <dgm:pt modelId="{AB49CFC8-13B5-4E81-8551-C3078410DD51}" type="sibTrans" cxnId="{F7009F60-C022-4B0A-B12E-490F970EFC36}">
      <dgm:prSet/>
      <dgm:spPr/>
      <dgm:t>
        <a:bodyPr/>
        <a:lstStyle/>
        <a:p>
          <a:endParaRPr lang="en-US"/>
        </a:p>
      </dgm:t>
    </dgm:pt>
    <dgm:pt modelId="{FDB05399-A5AD-4DCA-AB86-1364A41751EF}">
      <dgm:prSet phldrT="[Text]"/>
      <dgm:spPr/>
      <dgm:t>
        <a:bodyPr/>
        <a:lstStyle/>
        <a:p>
          <a:r>
            <a:rPr lang="en-US" dirty="0" smtClean="0"/>
            <a:t>Force</a:t>
          </a:r>
          <a:endParaRPr lang="en-US" dirty="0"/>
        </a:p>
      </dgm:t>
    </dgm:pt>
    <dgm:pt modelId="{92EECE27-1BB8-46BB-BA4C-F53FEB33D5FB}" type="parTrans" cxnId="{4510081F-82DC-49A2-A1F3-222A6DAD359A}">
      <dgm:prSet/>
      <dgm:spPr/>
      <dgm:t>
        <a:bodyPr/>
        <a:lstStyle/>
        <a:p>
          <a:endParaRPr lang="en-US"/>
        </a:p>
      </dgm:t>
    </dgm:pt>
    <dgm:pt modelId="{C7E4AC18-BB62-4070-91E4-463DDF7D3D19}" type="sibTrans" cxnId="{4510081F-82DC-49A2-A1F3-222A6DAD359A}">
      <dgm:prSet/>
      <dgm:spPr/>
      <dgm:t>
        <a:bodyPr/>
        <a:lstStyle/>
        <a:p>
          <a:endParaRPr lang="en-US"/>
        </a:p>
      </dgm:t>
    </dgm:pt>
    <dgm:pt modelId="{5C55EF7E-D7C6-40E8-8C96-4014A9027F05}">
      <dgm:prSet phldrT="[Text]"/>
      <dgm:spPr/>
      <dgm:t>
        <a:bodyPr/>
        <a:lstStyle/>
        <a:p>
          <a:r>
            <a:rPr lang="en-US" dirty="0" smtClean="0"/>
            <a:t>Pressure</a:t>
          </a:r>
          <a:endParaRPr lang="en-US" dirty="0"/>
        </a:p>
      </dgm:t>
    </dgm:pt>
    <dgm:pt modelId="{7BD2A64B-F601-46DB-AFC3-97A0F0C3FDA3}" type="parTrans" cxnId="{9F4A2BDD-0534-4280-93EB-AD9C70C0C6B2}">
      <dgm:prSet/>
      <dgm:spPr/>
      <dgm:t>
        <a:bodyPr/>
        <a:lstStyle/>
        <a:p>
          <a:endParaRPr lang="en-US"/>
        </a:p>
      </dgm:t>
    </dgm:pt>
    <dgm:pt modelId="{16646E78-3FB0-4687-9D7F-AC651FBED459}" type="sibTrans" cxnId="{9F4A2BDD-0534-4280-93EB-AD9C70C0C6B2}">
      <dgm:prSet/>
      <dgm:spPr/>
      <dgm:t>
        <a:bodyPr/>
        <a:lstStyle/>
        <a:p>
          <a:endParaRPr lang="en-US"/>
        </a:p>
      </dgm:t>
    </dgm:pt>
    <dgm:pt modelId="{593A4667-1178-4B78-9C65-89D96191AD5F}">
      <dgm:prSet phldrT="[Text]"/>
      <dgm:spPr/>
      <dgm:t>
        <a:bodyPr/>
        <a:lstStyle/>
        <a:p>
          <a:r>
            <a:rPr lang="en-US" dirty="0" smtClean="0"/>
            <a:t>Velocity</a:t>
          </a:r>
          <a:endParaRPr lang="en-US" dirty="0"/>
        </a:p>
      </dgm:t>
    </dgm:pt>
    <dgm:pt modelId="{DF76F3A2-ED02-4567-95C7-9B7BF44A465C}" type="parTrans" cxnId="{DADA8DAA-03CB-4C2F-9709-104B73B155AB}">
      <dgm:prSet/>
      <dgm:spPr/>
      <dgm:t>
        <a:bodyPr/>
        <a:lstStyle/>
        <a:p>
          <a:endParaRPr lang="en-US"/>
        </a:p>
      </dgm:t>
    </dgm:pt>
    <dgm:pt modelId="{9EE45211-21EE-4521-8CC2-118B764D7DBB}" type="sibTrans" cxnId="{DADA8DAA-03CB-4C2F-9709-104B73B155AB}">
      <dgm:prSet/>
      <dgm:spPr/>
      <dgm:t>
        <a:bodyPr/>
        <a:lstStyle/>
        <a:p>
          <a:endParaRPr lang="en-US"/>
        </a:p>
      </dgm:t>
    </dgm:pt>
    <dgm:pt modelId="{24E8CB1F-AF1B-42E2-8A1A-E89391A7141C}">
      <dgm:prSet phldrT="[Text]"/>
      <dgm:spPr/>
      <dgm:t>
        <a:bodyPr/>
        <a:lstStyle/>
        <a:p>
          <a:r>
            <a:rPr lang="en-US" dirty="0" err="1" smtClean="0"/>
            <a:t>DiffCoeff</a:t>
          </a:r>
          <a:endParaRPr lang="en-US" dirty="0"/>
        </a:p>
      </dgm:t>
    </dgm:pt>
    <dgm:pt modelId="{2ACE2D4F-D173-45BB-8D48-99F479B1844B}" type="parTrans" cxnId="{AA81AE91-F018-4FF0-9692-F658E50F6126}">
      <dgm:prSet/>
      <dgm:spPr/>
      <dgm:t>
        <a:bodyPr/>
        <a:lstStyle/>
        <a:p>
          <a:endParaRPr lang="en-US"/>
        </a:p>
      </dgm:t>
    </dgm:pt>
    <dgm:pt modelId="{48931B84-2041-494C-A53F-498ED230E81C}" type="sibTrans" cxnId="{AA81AE91-F018-4FF0-9692-F658E50F6126}">
      <dgm:prSet/>
      <dgm:spPr/>
      <dgm:t>
        <a:bodyPr/>
        <a:lstStyle/>
        <a:p>
          <a:endParaRPr lang="en-US"/>
        </a:p>
      </dgm:t>
    </dgm:pt>
    <dgm:pt modelId="{B47EBEEC-F259-47CB-B344-3CDDF988F7E0}" type="pres">
      <dgm:prSet presAssocID="{A416A017-F285-4140-A66F-B77B6994CA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0474A5-813A-4802-9536-1E93219FDA11}" type="pres">
      <dgm:prSet presAssocID="{EE8BC11A-5168-49D4-8A2B-A69CE5DD7B89}" presName="hierRoot1" presStyleCnt="0">
        <dgm:presLayoutVars>
          <dgm:hierBranch val="init"/>
        </dgm:presLayoutVars>
      </dgm:prSet>
      <dgm:spPr/>
    </dgm:pt>
    <dgm:pt modelId="{9FD643B8-E6B2-4214-9D39-10FE4300F124}" type="pres">
      <dgm:prSet presAssocID="{EE8BC11A-5168-49D4-8A2B-A69CE5DD7B89}" presName="rootComposite1" presStyleCnt="0"/>
      <dgm:spPr/>
    </dgm:pt>
    <dgm:pt modelId="{014690F2-3AB0-4074-92C2-BFB15C02F169}" type="pres">
      <dgm:prSet presAssocID="{EE8BC11A-5168-49D4-8A2B-A69CE5DD7B8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0B4567-89E9-45C7-8E3B-39656CE31862}" type="pres">
      <dgm:prSet presAssocID="{EE8BC11A-5168-49D4-8A2B-A69CE5DD7B89}" presName="rootConnector1" presStyleLbl="node1" presStyleIdx="0" presStyleCnt="0"/>
      <dgm:spPr/>
    </dgm:pt>
    <dgm:pt modelId="{E8EC66B9-B933-432B-8C96-A56318489300}" type="pres">
      <dgm:prSet presAssocID="{EE8BC11A-5168-49D4-8A2B-A69CE5DD7B89}" presName="hierChild2" presStyleCnt="0"/>
      <dgm:spPr/>
    </dgm:pt>
    <dgm:pt modelId="{5BEA6294-7D31-4562-85AA-B01C47385F94}" type="pres">
      <dgm:prSet presAssocID="{C9384F18-DCA9-4109-A699-BCBD8F757BF4}" presName="Name64" presStyleLbl="parChTrans1D2" presStyleIdx="0" presStyleCnt="9"/>
      <dgm:spPr/>
    </dgm:pt>
    <dgm:pt modelId="{C860D131-4336-400D-A459-21EA54C4DE68}" type="pres">
      <dgm:prSet presAssocID="{4F017128-97A5-4FD4-872A-8170F3E637A1}" presName="hierRoot2" presStyleCnt="0">
        <dgm:presLayoutVars>
          <dgm:hierBranch val="init"/>
        </dgm:presLayoutVars>
      </dgm:prSet>
      <dgm:spPr/>
    </dgm:pt>
    <dgm:pt modelId="{14320001-0C9B-468A-B0BA-E835118DD0B4}" type="pres">
      <dgm:prSet presAssocID="{4F017128-97A5-4FD4-872A-8170F3E637A1}" presName="rootComposite" presStyleCnt="0"/>
      <dgm:spPr/>
    </dgm:pt>
    <dgm:pt modelId="{42275F02-2DCD-4F31-9051-C171DE4FA833}" type="pres">
      <dgm:prSet presAssocID="{4F017128-97A5-4FD4-872A-8170F3E637A1}" presName="rootText" presStyleLbl="node2" presStyleIdx="0" presStyleCnt="9">
        <dgm:presLayoutVars>
          <dgm:chPref val="3"/>
        </dgm:presLayoutVars>
      </dgm:prSet>
      <dgm:spPr/>
    </dgm:pt>
    <dgm:pt modelId="{9F051E98-1B8B-4363-A205-063FCF5EB7F8}" type="pres">
      <dgm:prSet presAssocID="{4F017128-97A5-4FD4-872A-8170F3E637A1}" presName="rootConnector" presStyleLbl="node2" presStyleIdx="0" presStyleCnt="9"/>
      <dgm:spPr/>
    </dgm:pt>
    <dgm:pt modelId="{EB4BA7E4-CF39-466B-8E97-5C332C0C6408}" type="pres">
      <dgm:prSet presAssocID="{4F017128-97A5-4FD4-872A-8170F3E637A1}" presName="hierChild4" presStyleCnt="0"/>
      <dgm:spPr/>
    </dgm:pt>
    <dgm:pt modelId="{D923D6F9-EFCB-4709-B0A0-47C7873AE888}" type="pres">
      <dgm:prSet presAssocID="{4F017128-97A5-4FD4-872A-8170F3E637A1}" presName="hierChild5" presStyleCnt="0"/>
      <dgm:spPr/>
    </dgm:pt>
    <dgm:pt modelId="{9BB3B42F-9F61-4631-8E85-22C4EE97DEF3}" type="pres">
      <dgm:prSet presAssocID="{9C2B962F-235F-44E1-9B6D-E47DC6E3131E}" presName="Name64" presStyleLbl="parChTrans1D2" presStyleIdx="1" presStyleCnt="9"/>
      <dgm:spPr/>
    </dgm:pt>
    <dgm:pt modelId="{85312300-6852-4476-BA0E-E7E04A6B0E97}" type="pres">
      <dgm:prSet presAssocID="{415AF0FB-BB50-4586-8E61-823D55D0BC5F}" presName="hierRoot2" presStyleCnt="0">
        <dgm:presLayoutVars>
          <dgm:hierBranch val="init"/>
        </dgm:presLayoutVars>
      </dgm:prSet>
      <dgm:spPr/>
    </dgm:pt>
    <dgm:pt modelId="{AA4CF732-C5B3-4F72-A9D9-E319D59CFA2B}" type="pres">
      <dgm:prSet presAssocID="{415AF0FB-BB50-4586-8E61-823D55D0BC5F}" presName="rootComposite" presStyleCnt="0"/>
      <dgm:spPr/>
    </dgm:pt>
    <dgm:pt modelId="{EA8FF986-DC29-487B-A6A3-D23991ED2284}" type="pres">
      <dgm:prSet presAssocID="{415AF0FB-BB50-4586-8E61-823D55D0BC5F}" presName="rootText" presStyleLbl="node2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B006B1-650F-489B-80F5-8A51FEE589E2}" type="pres">
      <dgm:prSet presAssocID="{415AF0FB-BB50-4586-8E61-823D55D0BC5F}" presName="rootConnector" presStyleLbl="node2" presStyleIdx="1" presStyleCnt="9"/>
      <dgm:spPr/>
    </dgm:pt>
    <dgm:pt modelId="{D590FCF4-FCCD-42EF-86BD-AFF6B39A58A5}" type="pres">
      <dgm:prSet presAssocID="{415AF0FB-BB50-4586-8E61-823D55D0BC5F}" presName="hierChild4" presStyleCnt="0"/>
      <dgm:spPr/>
    </dgm:pt>
    <dgm:pt modelId="{EE0B7F19-B9FF-430F-9E41-8C7454D03E2D}" type="pres">
      <dgm:prSet presAssocID="{415AF0FB-BB50-4586-8E61-823D55D0BC5F}" presName="hierChild5" presStyleCnt="0"/>
      <dgm:spPr/>
    </dgm:pt>
    <dgm:pt modelId="{A94DF846-7839-42B5-94A0-AA516D0BB12D}" type="pres">
      <dgm:prSet presAssocID="{768C9274-369E-4ECD-8FB0-B614EF17013E}" presName="Name64" presStyleLbl="parChTrans1D2" presStyleIdx="2" presStyleCnt="9"/>
      <dgm:spPr/>
    </dgm:pt>
    <dgm:pt modelId="{CA7C3EFA-9508-4705-8629-BC6CC19EC618}" type="pres">
      <dgm:prSet presAssocID="{A6C2C4C1-46A0-4A1B-A55D-6482E457C05B}" presName="hierRoot2" presStyleCnt="0">
        <dgm:presLayoutVars>
          <dgm:hierBranch val="init"/>
        </dgm:presLayoutVars>
      </dgm:prSet>
      <dgm:spPr/>
    </dgm:pt>
    <dgm:pt modelId="{493EA180-8275-4F9E-A3C1-A08AC2C1799C}" type="pres">
      <dgm:prSet presAssocID="{A6C2C4C1-46A0-4A1B-A55D-6482E457C05B}" presName="rootComposite" presStyleCnt="0"/>
      <dgm:spPr/>
    </dgm:pt>
    <dgm:pt modelId="{8CC9B9CC-3893-4BA6-AE60-034FEBC7E2F5}" type="pres">
      <dgm:prSet presAssocID="{A6C2C4C1-46A0-4A1B-A55D-6482E457C05B}" presName="rootText" presStyleLbl="node2" presStyleIdx="2" presStyleCnt="9">
        <dgm:presLayoutVars>
          <dgm:chPref val="3"/>
        </dgm:presLayoutVars>
      </dgm:prSet>
      <dgm:spPr/>
    </dgm:pt>
    <dgm:pt modelId="{302804F7-FDA2-47D8-AF32-6DA9310AFF13}" type="pres">
      <dgm:prSet presAssocID="{A6C2C4C1-46A0-4A1B-A55D-6482E457C05B}" presName="rootConnector" presStyleLbl="node2" presStyleIdx="2" presStyleCnt="9"/>
      <dgm:spPr/>
    </dgm:pt>
    <dgm:pt modelId="{42558047-3429-4916-9ABE-95142B8AB883}" type="pres">
      <dgm:prSet presAssocID="{A6C2C4C1-46A0-4A1B-A55D-6482E457C05B}" presName="hierChild4" presStyleCnt="0"/>
      <dgm:spPr/>
    </dgm:pt>
    <dgm:pt modelId="{03B63D56-C956-4A8F-A093-AA1D4D8A3267}" type="pres">
      <dgm:prSet presAssocID="{A6C2C4C1-46A0-4A1B-A55D-6482E457C05B}" presName="hierChild5" presStyleCnt="0"/>
      <dgm:spPr/>
    </dgm:pt>
    <dgm:pt modelId="{0138A3C6-E38E-4465-BA37-98C930FA2EC3}" type="pres">
      <dgm:prSet presAssocID="{A277B0B2-1093-4BD9-98EC-FE7B7656D44B}" presName="Name64" presStyleLbl="parChTrans1D2" presStyleIdx="3" presStyleCnt="9"/>
      <dgm:spPr/>
    </dgm:pt>
    <dgm:pt modelId="{2F848191-1236-44A6-B979-5F9833F7D70A}" type="pres">
      <dgm:prSet presAssocID="{1C1DA004-1B57-44A1-BCE8-7A9DF901DDCC}" presName="hierRoot2" presStyleCnt="0">
        <dgm:presLayoutVars>
          <dgm:hierBranch val="init"/>
        </dgm:presLayoutVars>
      </dgm:prSet>
      <dgm:spPr/>
    </dgm:pt>
    <dgm:pt modelId="{CD5F1B2E-393A-4120-931A-FF0E632B02B1}" type="pres">
      <dgm:prSet presAssocID="{1C1DA004-1B57-44A1-BCE8-7A9DF901DDCC}" presName="rootComposite" presStyleCnt="0"/>
      <dgm:spPr/>
    </dgm:pt>
    <dgm:pt modelId="{178ACAAB-96A8-485D-9D5E-A10A6C4EE62B}" type="pres">
      <dgm:prSet presAssocID="{1C1DA004-1B57-44A1-BCE8-7A9DF901DDCC}" presName="rootText" presStyleLbl="node2" presStyleIdx="3" presStyleCnt="9">
        <dgm:presLayoutVars>
          <dgm:chPref val="3"/>
        </dgm:presLayoutVars>
      </dgm:prSet>
      <dgm:spPr/>
    </dgm:pt>
    <dgm:pt modelId="{769C2DAB-84B4-4845-AF51-C26FE424619D}" type="pres">
      <dgm:prSet presAssocID="{1C1DA004-1B57-44A1-BCE8-7A9DF901DDCC}" presName="rootConnector" presStyleLbl="node2" presStyleIdx="3" presStyleCnt="9"/>
      <dgm:spPr/>
    </dgm:pt>
    <dgm:pt modelId="{1ABCD0CE-CEC6-47E3-B36C-26773C559F0A}" type="pres">
      <dgm:prSet presAssocID="{1C1DA004-1B57-44A1-BCE8-7A9DF901DDCC}" presName="hierChild4" presStyleCnt="0"/>
      <dgm:spPr/>
    </dgm:pt>
    <dgm:pt modelId="{3900687D-4885-42BF-BDF2-03F58144EB34}" type="pres">
      <dgm:prSet presAssocID="{1C1DA004-1B57-44A1-BCE8-7A9DF901DDCC}" presName="hierChild5" presStyleCnt="0"/>
      <dgm:spPr/>
    </dgm:pt>
    <dgm:pt modelId="{3CECE119-F71B-493B-80A3-ACE2CBA48B5B}" type="pres">
      <dgm:prSet presAssocID="{DD9BC1B1-2C9E-4C79-AA2C-72F707716436}" presName="Name64" presStyleLbl="parChTrans1D2" presStyleIdx="4" presStyleCnt="9"/>
      <dgm:spPr/>
    </dgm:pt>
    <dgm:pt modelId="{A13C39F5-A6CE-4631-BDA6-BCD3D07431F9}" type="pres">
      <dgm:prSet presAssocID="{5D5C3F12-0F04-443D-8769-8C15064F7F79}" presName="hierRoot2" presStyleCnt="0">
        <dgm:presLayoutVars>
          <dgm:hierBranch val="init"/>
        </dgm:presLayoutVars>
      </dgm:prSet>
      <dgm:spPr/>
    </dgm:pt>
    <dgm:pt modelId="{A0B22457-F954-4BFF-B2E4-B180F870BEF5}" type="pres">
      <dgm:prSet presAssocID="{5D5C3F12-0F04-443D-8769-8C15064F7F79}" presName="rootComposite" presStyleCnt="0"/>
      <dgm:spPr/>
    </dgm:pt>
    <dgm:pt modelId="{80C4E4DC-C259-4004-9501-1C3A8B80F39C}" type="pres">
      <dgm:prSet presAssocID="{5D5C3F12-0F04-443D-8769-8C15064F7F79}" presName="rootText" presStyleLbl="node2" presStyleIdx="4" presStyleCnt="9">
        <dgm:presLayoutVars>
          <dgm:chPref val="3"/>
        </dgm:presLayoutVars>
      </dgm:prSet>
      <dgm:spPr/>
    </dgm:pt>
    <dgm:pt modelId="{A446E1BF-F743-4C56-8A33-ABD0446F42C1}" type="pres">
      <dgm:prSet presAssocID="{5D5C3F12-0F04-443D-8769-8C15064F7F79}" presName="rootConnector" presStyleLbl="node2" presStyleIdx="4" presStyleCnt="9"/>
      <dgm:spPr/>
    </dgm:pt>
    <dgm:pt modelId="{B4C66915-B966-4F02-9E2C-D945731B3000}" type="pres">
      <dgm:prSet presAssocID="{5D5C3F12-0F04-443D-8769-8C15064F7F79}" presName="hierChild4" presStyleCnt="0"/>
      <dgm:spPr/>
    </dgm:pt>
    <dgm:pt modelId="{B93CDF30-3265-4113-A929-7DB38A1ADB65}" type="pres">
      <dgm:prSet presAssocID="{5D5C3F12-0F04-443D-8769-8C15064F7F79}" presName="hierChild5" presStyleCnt="0"/>
      <dgm:spPr/>
    </dgm:pt>
    <dgm:pt modelId="{C01A5938-1AAD-4619-87DA-80E3D75C1823}" type="pres">
      <dgm:prSet presAssocID="{92EECE27-1BB8-46BB-BA4C-F53FEB33D5FB}" presName="Name64" presStyleLbl="parChTrans1D2" presStyleIdx="5" presStyleCnt="9"/>
      <dgm:spPr/>
    </dgm:pt>
    <dgm:pt modelId="{9C28BA19-5ED4-4AE5-A731-F4B5F7797D95}" type="pres">
      <dgm:prSet presAssocID="{FDB05399-A5AD-4DCA-AB86-1364A41751EF}" presName="hierRoot2" presStyleCnt="0">
        <dgm:presLayoutVars>
          <dgm:hierBranch val="init"/>
        </dgm:presLayoutVars>
      </dgm:prSet>
      <dgm:spPr/>
    </dgm:pt>
    <dgm:pt modelId="{FA0803BF-EE18-444A-83C6-B39776B080FB}" type="pres">
      <dgm:prSet presAssocID="{FDB05399-A5AD-4DCA-AB86-1364A41751EF}" presName="rootComposite" presStyleCnt="0"/>
      <dgm:spPr/>
    </dgm:pt>
    <dgm:pt modelId="{4BAED6D5-AC58-4521-8D51-F6C7A5369C45}" type="pres">
      <dgm:prSet presAssocID="{FDB05399-A5AD-4DCA-AB86-1364A41751EF}" presName="rootText" presStyleLbl="node2" presStyleIdx="5" presStyleCnt="9">
        <dgm:presLayoutVars>
          <dgm:chPref val="3"/>
        </dgm:presLayoutVars>
      </dgm:prSet>
      <dgm:spPr/>
    </dgm:pt>
    <dgm:pt modelId="{D743C7DB-D47A-4810-8077-2616AF4703BD}" type="pres">
      <dgm:prSet presAssocID="{FDB05399-A5AD-4DCA-AB86-1364A41751EF}" presName="rootConnector" presStyleLbl="node2" presStyleIdx="5" presStyleCnt="9"/>
      <dgm:spPr/>
    </dgm:pt>
    <dgm:pt modelId="{57B1DD6E-FD67-460F-81B8-89D0E809DC4D}" type="pres">
      <dgm:prSet presAssocID="{FDB05399-A5AD-4DCA-AB86-1364A41751EF}" presName="hierChild4" presStyleCnt="0"/>
      <dgm:spPr/>
    </dgm:pt>
    <dgm:pt modelId="{DC9AA8C1-07AD-4DF0-9C8B-328D8DEFFB9E}" type="pres">
      <dgm:prSet presAssocID="{FDB05399-A5AD-4DCA-AB86-1364A41751EF}" presName="hierChild5" presStyleCnt="0"/>
      <dgm:spPr/>
    </dgm:pt>
    <dgm:pt modelId="{87079D7C-A130-4C36-98B2-140E1E9C541F}" type="pres">
      <dgm:prSet presAssocID="{7BD2A64B-F601-46DB-AFC3-97A0F0C3FDA3}" presName="Name64" presStyleLbl="parChTrans1D2" presStyleIdx="6" presStyleCnt="9"/>
      <dgm:spPr/>
    </dgm:pt>
    <dgm:pt modelId="{193ED0BF-2E95-47FC-BAAE-4A5C7AE19E00}" type="pres">
      <dgm:prSet presAssocID="{5C55EF7E-D7C6-40E8-8C96-4014A9027F05}" presName="hierRoot2" presStyleCnt="0">
        <dgm:presLayoutVars>
          <dgm:hierBranch val="init"/>
        </dgm:presLayoutVars>
      </dgm:prSet>
      <dgm:spPr/>
    </dgm:pt>
    <dgm:pt modelId="{862C45A1-867C-4CF9-B61D-E72FB42BD0EB}" type="pres">
      <dgm:prSet presAssocID="{5C55EF7E-D7C6-40E8-8C96-4014A9027F05}" presName="rootComposite" presStyleCnt="0"/>
      <dgm:spPr/>
    </dgm:pt>
    <dgm:pt modelId="{697960BB-6273-463A-B041-2CAD7AF13535}" type="pres">
      <dgm:prSet presAssocID="{5C55EF7E-D7C6-40E8-8C96-4014A9027F05}" presName="rootText" presStyleLbl="node2" presStyleIdx="6" presStyleCnt="9">
        <dgm:presLayoutVars>
          <dgm:chPref val="3"/>
        </dgm:presLayoutVars>
      </dgm:prSet>
      <dgm:spPr/>
    </dgm:pt>
    <dgm:pt modelId="{10162054-EC1E-45FD-B787-713B1754E25D}" type="pres">
      <dgm:prSet presAssocID="{5C55EF7E-D7C6-40E8-8C96-4014A9027F05}" presName="rootConnector" presStyleLbl="node2" presStyleIdx="6" presStyleCnt="9"/>
      <dgm:spPr/>
    </dgm:pt>
    <dgm:pt modelId="{9F807B35-ACF5-4C11-B4F5-5500262B3719}" type="pres">
      <dgm:prSet presAssocID="{5C55EF7E-D7C6-40E8-8C96-4014A9027F05}" presName="hierChild4" presStyleCnt="0"/>
      <dgm:spPr/>
    </dgm:pt>
    <dgm:pt modelId="{B39E99EA-0121-45CD-BB90-A927E2674FB6}" type="pres">
      <dgm:prSet presAssocID="{5C55EF7E-D7C6-40E8-8C96-4014A9027F05}" presName="hierChild5" presStyleCnt="0"/>
      <dgm:spPr/>
    </dgm:pt>
    <dgm:pt modelId="{824052EE-85A2-485A-9239-F6E013952663}" type="pres">
      <dgm:prSet presAssocID="{DF76F3A2-ED02-4567-95C7-9B7BF44A465C}" presName="Name64" presStyleLbl="parChTrans1D2" presStyleIdx="7" presStyleCnt="9"/>
      <dgm:spPr/>
    </dgm:pt>
    <dgm:pt modelId="{3ABEC492-B7FA-4EDE-A6A7-864FCDD48D29}" type="pres">
      <dgm:prSet presAssocID="{593A4667-1178-4B78-9C65-89D96191AD5F}" presName="hierRoot2" presStyleCnt="0">
        <dgm:presLayoutVars>
          <dgm:hierBranch val="init"/>
        </dgm:presLayoutVars>
      </dgm:prSet>
      <dgm:spPr/>
    </dgm:pt>
    <dgm:pt modelId="{442735FE-2097-4730-A834-3A53CEA518C5}" type="pres">
      <dgm:prSet presAssocID="{593A4667-1178-4B78-9C65-89D96191AD5F}" presName="rootComposite" presStyleCnt="0"/>
      <dgm:spPr/>
    </dgm:pt>
    <dgm:pt modelId="{FB484FBC-A587-43A9-8EB1-16FED3B23D7E}" type="pres">
      <dgm:prSet presAssocID="{593A4667-1178-4B78-9C65-89D96191AD5F}" presName="rootText" presStyleLbl="node2" presStyleIdx="7" presStyleCnt="9">
        <dgm:presLayoutVars>
          <dgm:chPref val="3"/>
        </dgm:presLayoutVars>
      </dgm:prSet>
      <dgm:spPr/>
    </dgm:pt>
    <dgm:pt modelId="{EE59BE61-1090-450B-A789-904EE163DFF8}" type="pres">
      <dgm:prSet presAssocID="{593A4667-1178-4B78-9C65-89D96191AD5F}" presName="rootConnector" presStyleLbl="node2" presStyleIdx="7" presStyleCnt="9"/>
      <dgm:spPr/>
    </dgm:pt>
    <dgm:pt modelId="{DF6AFC49-F4E3-4EA5-A18A-EAEF9803DEAF}" type="pres">
      <dgm:prSet presAssocID="{593A4667-1178-4B78-9C65-89D96191AD5F}" presName="hierChild4" presStyleCnt="0"/>
      <dgm:spPr/>
    </dgm:pt>
    <dgm:pt modelId="{9398A1A2-F7E8-464F-8B7E-124AE4CD42D9}" type="pres">
      <dgm:prSet presAssocID="{593A4667-1178-4B78-9C65-89D96191AD5F}" presName="hierChild5" presStyleCnt="0"/>
      <dgm:spPr/>
    </dgm:pt>
    <dgm:pt modelId="{A1002437-C7AE-4531-8638-6BA96C633A63}" type="pres">
      <dgm:prSet presAssocID="{2ACE2D4F-D173-45BB-8D48-99F479B1844B}" presName="Name64" presStyleLbl="parChTrans1D2" presStyleIdx="8" presStyleCnt="9"/>
      <dgm:spPr/>
    </dgm:pt>
    <dgm:pt modelId="{808EB49B-8D87-46D7-B90A-2FA175D6DDB3}" type="pres">
      <dgm:prSet presAssocID="{24E8CB1F-AF1B-42E2-8A1A-E89391A7141C}" presName="hierRoot2" presStyleCnt="0">
        <dgm:presLayoutVars>
          <dgm:hierBranch val="init"/>
        </dgm:presLayoutVars>
      </dgm:prSet>
      <dgm:spPr/>
    </dgm:pt>
    <dgm:pt modelId="{CBA49972-2839-4C2A-A3D5-9710236B0F65}" type="pres">
      <dgm:prSet presAssocID="{24E8CB1F-AF1B-42E2-8A1A-E89391A7141C}" presName="rootComposite" presStyleCnt="0"/>
      <dgm:spPr/>
    </dgm:pt>
    <dgm:pt modelId="{DDFB22A0-D0A8-4F99-BC61-ABE1805978C4}" type="pres">
      <dgm:prSet presAssocID="{24E8CB1F-AF1B-42E2-8A1A-E89391A7141C}" presName="rootText" presStyleLbl="node2" presStyleIdx="8" presStyleCnt="9">
        <dgm:presLayoutVars>
          <dgm:chPref val="3"/>
        </dgm:presLayoutVars>
      </dgm:prSet>
      <dgm:spPr/>
    </dgm:pt>
    <dgm:pt modelId="{84608684-D426-45E5-97ED-7F2A2087D029}" type="pres">
      <dgm:prSet presAssocID="{24E8CB1F-AF1B-42E2-8A1A-E89391A7141C}" presName="rootConnector" presStyleLbl="node2" presStyleIdx="8" presStyleCnt="9"/>
      <dgm:spPr/>
    </dgm:pt>
    <dgm:pt modelId="{88F00702-C72D-4D2A-A512-540204E6D97C}" type="pres">
      <dgm:prSet presAssocID="{24E8CB1F-AF1B-42E2-8A1A-E89391A7141C}" presName="hierChild4" presStyleCnt="0"/>
      <dgm:spPr/>
    </dgm:pt>
    <dgm:pt modelId="{DA23E9E8-9EDB-400E-B6AF-1C21B490D2EA}" type="pres">
      <dgm:prSet presAssocID="{24E8CB1F-AF1B-42E2-8A1A-E89391A7141C}" presName="hierChild5" presStyleCnt="0"/>
      <dgm:spPr/>
    </dgm:pt>
    <dgm:pt modelId="{F5E22C0C-1C40-4AC6-ACCC-C9EB9CBBC90D}" type="pres">
      <dgm:prSet presAssocID="{EE8BC11A-5168-49D4-8A2B-A69CE5DD7B89}" presName="hierChild3" presStyleCnt="0"/>
      <dgm:spPr/>
    </dgm:pt>
  </dgm:ptLst>
  <dgm:cxnLst>
    <dgm:cxn modelId="{4F3F7B7D-2C09-4C3F-A8D8-572201E18E9A}" type="presOf" srcId="{24E8CB1F-AF1B-42E2-8A1A-E89391A7141C}" destId="{DDFB22A0-D0A8-4F99-BC61-ABE1805978C4}" srcOrd="0" destOrd="0" presId="urn:microsoft.com/office/officeart/2009/3/layout/HorizontalOrganizationChart"/>
    <dgm:cxn modelId="{AA81AE91-F018-4FF0-9692-F658E50F6126}" srcId="{EE8BC11A-5168-49D4-8A2B-A69CE5DD7B89}" destId="{24E8CB1F-AF1B-42E2-8A1A-E89391A7141C}" srcOrd="8" destOrd="0" parTransId="{2ACE2D4F-D173-45BB-8D48-99F479B1844B}" sibTransId="{48931B84-2041-494C-A53F-498ED230E81C}"/>
    <dgm:cxn modelId="{95A32DDD-2423-4C87-BA5B-77B088AE2773}" type="presOf" srcId="{FDB05399-A5AD-4DCA-AB86-1364A41751EF}" destId="{4BAED6D5-AC58-4521-8D51-F6C7A5369C45}" srcOrd="0" destOrd="0" presId="urn:microsoft.com/office/officeart/2009/3/layout/HorizontalOrganizationChart"/>
    <dgm:cxn modelId="{2F32FB56-A123-41F0-881D-EBADC9D713D7}" type="presOf" srcId="{DD9BC1B1-2C9E-4C79-AA2C-72F707716436}" destId="{3CECE119-F71B-493B-80A3-ACE2CBA48B5B}" srcOrd="0" destOrd="0" presId="urn:microsoft.com/office/officeart/2009/3/layout/HorizontalOrganizationChart"/>
    <dgm:cxn modelId="{088C17B0-C41B-40BC-93DA-8FE235390FA7}" type="presOf" srcId="{768C9274-369E-4ECD-8FB0-B614EF17013E}" destId="{A94DF846-7839-42B5-94A0-AA516D0BB12D}" srcOrd="0" destOrd="0" presId="urn:microsoft.com/office/officeart/2009/3/layout/HorizontalOrganizationChart"/>
    <dgm:cxn modelId="{DADA8DAA-03CB-4C2F-9709-104B73B155AB}" srcId="{EE8BC11A-5168-49D4-8A2B-A69CE5DD7B89}" destId="{593A4667-1178-4B78-9C65-89D96191AD5F}" srcOrd="7" destOrd="0" parTransId="{DF76F3A2-ED02-4567-95C7-9B7BF44A465C}" sibTransId="{9EE45211-21EE-4521-8CC2-118B764D7DBB}"/>
    <dgm:cxn modelId="{578DBA0B-2AEC-4125-BDB2-DD3F687030B7}" type="presOf" srcId="{593A4667-1178-4B78-9C65-89D96191AD5F}" destId="{FB484FBC-A587-43A9-8EB1-16FED3B23D7E}" srcOrd="0" destOrd="0" presId="urn:microsoft.com/office/officeart/2009/3/layout/HorizontalOrganizationChart"/>
    <dgm:cxn modelId="{AED1817F-B19E-402F-A06F-7268BB6F248B}" type="presOf" srcId="{415AF0FB-BB50-4586-8E61-823D55D0BC5F}" destId="{43B006B1-650F-489B-80F5-8A51FEE589E2}" srcOrd="1" destOrd="0" presId="urn:microsoft.com/office/officeart/2009/3/layout/HorizontalOrganizationChart"/>
    <dgm:cxn modelId="{1EDD9D4E-26A7-4111-9030-975A5389097C}" type="presOf" srcId="{92EECE27-1BB8-46BB-BA4C-F53FEB33D5FB}" destId="{C01A5938-1AAD-4619-87DA-80E3D75C1823}" srcOrd="0" destOrd="0" presId="urn:microsoft.com/office/officeart/2009/3/layout/HorizontalOrganizationChart"/>
    <dgm:cxn modelId="{D648F411-8F4D-4543-B65B-E4B3E6C71BD2}" type="presOf" srcId="{2ACE2D4F-D173-45BB-8D48-99F479B1844B}" destId="{A1002437-C7AE-4531-8638-6BA96C633A63}" srcOrd="0" destOrd="0" presId="urn:microsoft.com/office/officeart/2009/3/layout/HorizontalOrganizationChart"/>
    <dgm:cxn modelId="{B3FCF7C8-9D64-4970-8ED5-F10A00D62130}" type="presOf" srcId="{593A4667-1178-4B78-9C65-89D96191AD5F}" destId="{EE59BE61-1090-450B-A789-904EE163DFF8}" srcOrd="1" destOrd="0" presId="urn:microsoft.com/office/officeart/2009/3/layout/HorizontalOrganizationChart"/>
    <dgm:cxn modelId="{D4EA09B3-1E5A-4ADC-B5FD-891E498B79A6}" type="presOf" srcId="{A6C2C4C1-46A0-4A1B-A55D-6482E457C05B}" destId="{302804F7-FDA2-47D8-AF32-6DA9310AFF13}" srcOrd="1" destOrd="0" presId="urn:microsoft.com/office/officeart/2009/3/layout/HorizontalOrganizationChart"/>
    <dgm:cxn modelId="{88A550DA-16EF-4BBC-A0B2-0848F0FB55C2}" type="presOf" srcId="{24E8CB1F-AF1B-42E2-8A1A-E89391A7141C}" destId="{84608684-D426-45E5-97ED-7F2A2087D029}" srcOrd="1" destOrd="0" presId="urn:microsoft.com/office/officeart/2009/3/layout/HorizontalOrganizationChart"/>
    <dgm:cxn modelId="{55A6124D-B79D-4D33-910E-109A5C6C8396}" type="presOf" srcId="{5D5C3F12-0F04-443D-8769-8C15064F7F79}" destId="{A446E1BF-F743-4C56-8A33-ABD0446F42C1}" srcOrd="1" destOrd="0" presId="urn:microsoft.com/office/officeart/2009/3/layout/HorizontalOrganizationChart"/>
    <dgm:cxn modelId="{1103F95D-0FCA-44B8-A3AC-03F5114AAD0C}" srcId="{EE8BC11A-5168-49D4-8A2B-A69CE5DD7B89}" destId="{415AF0FB-BB50-4586-8E61-823D55D0BC5F}" srcOrd="1" destOrd="0" parTransId="{9C2B962F-235F-44E1-9B6D-E47DC6E3131E}" sibTransId="{9DD9043D-C0B0-4963-9370-A3451C335BB0}"/>
    <dgm:cxn modelId="{9F4A2BDD-0534-4280-93EB-AD9C70C0C6B2}" srcId="{EE8BC11A-5168-49D4-8A2B-A69CE5DD7B89}" destId="{5C55EF7E-D7C6-40E8-8C96-4014A9027F05}" srcOrd="6" destOrd="0" parTransId="{7BD2A64B-F601-46DB-AFC3-97A0F0C3FDA3}" sibTransId="{16646E78-3FB0-4687-9D7F-AC651FBED459}"/>
    <dgm:cxn modelId="{B545CB6A-E823-4248-A4DB-BFAB85864D4B}" srcId="{EE8BC11A-5168-49D4-8A2B-A69CE5DD7B89}" destId="{4F017128-97A5-4FD4-872A-8170F3E637A1}" srcOrd="0" destOrd="0" parTransId="{C9384F18-DCA9-4109-A699-BCBD8F757BF4}" sibTransId="{C1073369-84D3-4733-AB17-1B66A0C58A5C}"/>
    <dgm:cxn modelId="{96153865-9705-42F9-AC39-25FC16F27440}" type="presOf" srcId="{5C55EF7E-D7C6-40E8-8C96-4014A9027F05}" destId="{697960BB-6273-463A-B041-2CAD7AF13535}" srcOrd="0" destOrd="0" presId="urn:microsoft.com/office/officeart/2009/3/layout/HorizontalOrganizationChart"/>
    <dgm:cxn modelId="{49CDDDFC-665F-41F5-AB18-22B81E37A19E}" type="presOf" srcId="{1C1DA004-1B57-44A1-BCE8-7A9DF901DDCC}" destId="{769C2DAB-84B4-4845-AF51-C26FE424619D}" srcOrd="1" destOrd="0" presId="urn:microsoft.com/office/officeart/2009/3/layout/HorizontalOrganizationChart"/>
    <dgm:cxn modelId="{57AFB254-74B5-4548-A4BB-5374AF911A66}" type="presOf" srcId="{FDB05399-A5AD-4DCA-AB86-1364A41751EF}" destId="{D743C7DB-D47A-4810-8077-2616AF4703BD}" srcOrd="1" destOrd="0" presId="urn:microsoft.com/office/officeart/2009/3/layout/HorizontalOrganizationChart"/>
    <dgm:cxn modelId="{AB8101E0-1E93-45B0-B30F-0BEEC7D4EB8F}" type="presOf" srcId="{9C2B962F-235F-44E1-9B6D-E47DC6E3131E}" destId="{9BB3B42F-9F61-4631-8E85-22C4EE97DEF3}" srcOrd="0" destOrd="0" presId="urn:microsoft.com/office/officeart/2009/3/layout/HorizontalOrganizationChart"/>
    <dgm:cxn modelId="{F7009F60-C022-4B0A-B12E-490F970EFC36}" srcId="{EE8BC11A-5168-49D4-8A2B-A69CE5DD7B89}" destId="{5D5C3F12-0F04-443D-8769-8C15064F7F79}" srcOrd="4" destOrd="0" parTransId="{DD9BC1B1-2C9E-4C79-AA2C-72F707716436}" sibTransId="{AB49CFC8-13B5-4E81-8551-C3078410DD51}"/>
    <dgm:cxn modelId="{6A4D03B4-A1BA-431B-9D12-952AE0E687DB}" type="presOf" srcId="{4F017128-97A5-4FD4-872A-8170F3E637A1}" destId="{42275F02-2DCD-4F31-9051-C171DE4FA833}" srcOrd="0" destOrd="0" presId="urn:microsoft.com/office/officeart/2009/3/layout/HorizontalOrganizationChart"/>
    <dgm:cxn modelId="{9C665D77-6D78-4F31-ADD1-8F4F4BF86C5E}" type="presOf" srcId="{DF76F3A2-ED02-4567-95C7-9B7BF44A465C}" destId="{824052EE-85A2-485A-9239-F6E013952663}" srcOrd="0" destOrd="0" presId="urn:microsoft.com/office/officeart/2009/3/layout/HorizontalOrganizationChart"/>
    <dgm:cxn modelId="{A7BE8BCB-EF58-48F1-8D5C-D0AB613DAAFA}" srcId="{EE8BC11A-5168-49D4-8A2B-A69CE5DD7B89}" destId="{1C1DA004-1B57-44A1-BCE8-7A9DF901DDCC}" srcOrd="3" destOrd="0" parTransId="{A277B0B2-1093-4BD9-98EC-FE7B7656D44B}" sibTransId="{C6FB93AA-AC42-4EC8-B3E4-D7E6E591A235}"/>
    <dgm:cxn modelId="{926979B6-1178-464C-8C04-64B72D111131}" type="presOf" srcId="{5D5C3F12-0F04-443D-8769-8C15064F7F79}" destId="{80C4E4DC-C259-4004-9501-1C3A8B80F39C}" srcOrd="0" destOrd="0" presId="urn:microsoft.com/office/officeart/2009/3/layout/HorizontalOrganizationChart"/>
    <dgm:cxn modelId="{262ED101-7DE3-4C71-8B37-B315437016B5}" type="presOf" srcId="{4F017128-97A5-4FD4-872A-8170F3E637A1}" destId="{9F051E98-1B8B-4363-A205-063FCF5EB7F8}" srcOrd="1" destOrd="0" presId="urn:microsoft.com/office/officeart/2009/3/layout/HorizontalOrganizationChart"/>
    <dgm:cxn modelId="{5C55B6B0-43E0-4941-B4F4-93FE033E6B19}" type="presOf" srcId="{1C1DA004-1B57-44A1-BCE8-7A9DF901DDCC}" destId="{178ACAAB-96A8-485D-9D5E-A10A6C4EE62B}" srcOrd="0" destOrd="0" presId="urn:microsoft.com/office/officeart/2009/3/layout/HorizontalOrganizationChart"/>
    <dgm:cxn modelId="{9F1B689A-988C-47FE-B8FE-7439361A98D2}" type="presOf" srcId="{C9384F18-DCA9-4109-A699-BCBD8F757BF4}" destId="{5BEA6294-7D31-4562-85AA-B01C47385F94}" srcOrd="0" destOrd="0" presId="urn:microsoft.com/office/officeart/2009/3/layout/HorizontalOrganizationChart"/>
    <dgm:cxn modelId="{557F28A9-4917-4BC2-A9F7-2D4F278AD398}" type="presOf" srcId="{5C55EF7E-D7C6-40E8-8C96-4014A9027F05}" destId="{10162054-EC1E-45FD-B787-713B1754E25D}" srcOrd="1" destOrd="0" presId="urn:microsoft.com/office/officeart/2009/3/layout/HorizontalOrganizationChart"/>
    <dgm:cxn modelId="{37C9DFF5-C044-4815-941D-A3430B823069}" type="presOf" srcId="{A6C2C4C1-46A0-4A1B-A55D-6482E457C05B}" destId="{8CC9B9CC-3893-4BA6-AE60-034FEBC7E2F5}" srcOrd="0" destOrd="0" presId="urn:microsoft.com/office/officeart/2009/3/layout/HorizontalOrganizationChart"/>
    <dgm:cxn modelId="{761BB25F-2BA7-48FC-98E8-B2088F14A2BA}" type="presOf" srcId="{EE8BC11A-5168-49D4-8A2B-A69CE5DD7B89}" destId="{014690F2-3AB0-4074-92C2-BFB15C02F169}" srcOrd="0" destOrd="0" presId="urn:microsoft.com/office/officeart/2009/3/layout/HorizontalOrganizationChart"/>
    <dgm:cxn modelId="{B2A0A255-2906-47B1-8A7E-2D4228945DEE}" type="presOf" srcId="{7BD2A64B-F601-46DB-AFC3-97A0F0C3FDA3}" destId="{87079D7C-A130-4C36-98B2-140E1E9C541F}" srcOrd="0" destOrd="0" presId="urn:microsoft.com/office/officeart/2009/3/layout/HorizontalOrganizationChart"/>
    <dgm:cxn modelId="{6F955C56-10C3-48A3-A3D1-B49A1E552E01}" type="presOf" srcId="{A416A017-F285-4140-A66F-B77B6994CAFD}" destId="{B47EBEEC-F259-47CB-B344-3CDDF988F7E0}" srcOrd="0" destOrd="0" presId="urn:microsoft.com/office/officeart/2009/3/layout/HorizontalOrganizationChart"/>
    <dgm:cxn modelId="{E07701A7-E8C0-4BED-A53C-8A83B49529D8}" type="presOf" srcId="{A277B0B2-1093-4BD9-98EC-FE7B7656D44B}" destId="{0138A3C6-E38E-4465-BA37-98C930FA2EC3}" srcOrd="0" destOrd="0" presId="urn:microsoft.com/office/officeart/2009/3/layout/HorizontalOrganizationChart"/>
    <dgm:cxn modelId="{4510081F-82DC-49A2-A1F3-222A6DAD359A}" srcId="{EE8BC11A-5168-49D4-8A2B-A69CE5DD7B89}" destId="{FDB05399-A5AD-4DCA-AB86-1364A41751EF}" srcOrd="5" destOrd="0" parTransId="{92EECE27-1BB8-46BB-BA4C-F53FEB33D5FB}" sibTransId="{C7E4AC18-BB62-4070-91E4-463DDF7D3D19}"/>
    <dgm:cxn modelId="{31836908-7F25-4B52-A669-8F7A217A7CB4}" type="presOf" srcId="{EE8BC11A-5168-49D4-8A2B-A69CE5DD7B89}" destId="{480B4567-89E9-45C7-8E3B-39656CE31862}" srcOrd="1" destOrd="0" presId="urn:microsoft.com/office/officeart/2009/3/layout/HorizontalOrganizationChart"/>
    <dgm:cxn modelId="{EACC8406-ADAB-4FF7-952D-CA0A6A48C252}" type="presOf" srcId="{415AF0FB-BB50-4586-8E61-823D55D0BC5F}" destId="{EA8FF986-DC29-487B-A6A3-D23991ED2284}" srcOrd="0" destOrd="0" presId="urn:microsoft.com/office/officeart/2009/3/layout/HorizontalOrganizationChart"/>
    <dgm:cxn modelId="{99327518-A55C-4447-9672-5320D6627701}" srcId="{EE8BC11A-5168-49D4-8A2B-A69CE5DD7B89}" destId="{A6C2C4C1-46A0-4A1B-A55D-6482E457C05B}" srcOrd="2" destOrd="0" parTransId="{768C9274-369E-4ECD-8FB0-B614EF17013E}" sibTransId="{AD6AA418-6A70-4612-87BE-43C0E3E1BCC1}"/>
    <dgm:cxn modelId="{28674C13-7EC6-4300-BAD4-FACD4334C0D6}" srcId="{A416A017-F285-4140-A66F-B77B6994CAFD}" destId="{EE8BC11A-5168-49D4-8A2B-A69CE5DD7B89}" srcOrd="0" destOrd="0" parTransId="{73DE03AA-343B-415A-A357-9360081B845D}" sibTransId="{CFCF3202-F056-4B29-B388-0504ED145313}"/>
    <dgm:cxn modelId="{2E9425B2-C1AA-4306-A8AD-C175799BA0D7}" type="presParOf" srcId="{B47EBEEC-F259-47CB-B344-3CDDF988F7E0}" destId="{B10474A5-813A-4802-9536-1E93219FDA11}" srcOrd="0" destOrd="0" presId="urn:microsoft.com/office/officeart/2009/3/layout/HorizontalOrganizationChart"/>
    <dgm:cxn modelId="{79DEE8FD-67D8-4AEB-B9AD-0A97D37FC466}" type="presParOf" srcId="{B10474A5-813A-4802-9536-1E93219FDA11}" destId="{9FD643B8-E6B2-4214-9D39-10FE4300F124}" srcOrd="0" destOrd="0" presId="urn:microsoft.com/office/officeart/2009/3/layout/HorizontalOrganizationChart"/>
    <dgm:cxn modelId="{C9D44DED-2885-487B-88CB-520FA790B50D}" type="presParOf" srcId="{9FD643B8-E6B2-4214-9D39-10FE4300F124}" destId="{014690F2-3AB0-4074-92C2-BFB15C02F169}" srcOrd="0" destOrd="0" presId="urn:microsoft.com/office/officeart/2009/3/layout/HorizontalOrganizationChart"/>
    <dgm:cxn modelId="{4D8DB5B5-B528-4D7D-9F7A-6FB349D74DC6}" type="presParOf" srcId="{9FD643B8-E6B2-4214-9D39-10FE4300F124}" destId="{480B4567-89E9-45C7-8E3B-39656CE31862}" srcOrd="1" destOrd="0" presId="urn:microsoft.com/office/officeart/2009/3/layout/HorizontalOrganizationChart"/>
    <dgm:cxn modelId="{32E2D963-C775-48D5-B908-BE71CE5FAD02}" type="presParOf" srcId="{B10474A5-813A-4802-9536-1E93219FDA11}" destId="{E8EC66B9-B933-432B-8C96-A56318489300}" srcOrd="1" destOrd="0" presId="urn:microsoft.com/office/officeart/2009/3/layout/HorizontalOrganizationChart"/>
    <dgm:cxn modelId="{EBFE7735-5C8F-479F-8829-D83086343F8F}" type="presParOf" srcId="{E8EC66B9-B933-432B-8C96-A56318489300}" destId="{5BEA6294-7D31-4562-85AA-B01C47385F94}" srcOrd="0" destOrd="0" presId="urn:microsoft.com/office/officeart/2009/3/layout/HorizontalOrganizationChart"/>
    <dgm:cxn modelId="{288B2CF3-7BA3-4CA2-ABAB-E03A7E9E5FC0}" type="presParOf" srcId="{E8EC66B9-B933-432B-8C96-A56318489300}" destId="{C860D131-4336-400D-A459-21EA54C4DE68}" srcOrd="1" destOrd="0" presId="urn:microsoft.com/office/officeart/2009/3/layout/HorizontalOrganizationChart"/>
    <dgm:cxn modelId="{877BD5C2-8E1B-4FB4-9A69-B2C322EC90C6}" type="presParOf" srcId="{C860D131-4336-400D-A459-21EA54C4DE68}" destId="{14320001-0C9B-468A-B0BA-E835118DD0B4}" srcOrd="0" destOrd="0" presId="urn:microsoft.com/office/officeart/2009/3/layout/HorizontalOrganizationChart"/>
    <dgm:cxn modelId="{69D5C8C1-3485-4513-B941-54787B3FEAD3}" type="presParOf" srcId="{14320001-0C9B-468A-B0BA-E835118DD0B4}" destId="{42275F02-2DCD-4F31-9051-C171DE4FA833}" srcOrd="0" destOrd="0" presId="urn:microsoft.com/office/officeart/2009/3/layout/HorizontalOrganizationChart"/>
    <dgm:cxn modelId="{61E696E3-19EB-4BE1-8B85-1B91AE8903CF}" type="presParOf" srcId="{14320001-0C9B-468A-B0BA-E835118DD0B4}" destId="{9F051E98-1B8B-4363-A205-063FCF5EB7F8}" srcOrd="1" destOrd="0" presId="urn:microsoft.com/office/officeart/2009/3/layout/HorizontalOrganizationChart"/>
    <dgm:cxn modelId="{FD63F624-D18C-4C52-BAAA-965C44928F46}" type="presParOf" srcId="{C860D131-4336-400D-A459-21EA54C4DE68}" destId="{EB4BA7E4-CF39-466B-8E97-5C332C0C6408}" srcOrd="1" destOrd="0" presId="urn:microsoft.com/office/officeart/2009/3/layout/HorizontalOrganizationChart"/>
    <dgm:cxn modelId="{8FB119EB-E74B-43E2-91DC-E9D1473A0A42}" type="presParOf" srcId="{C860D131-4336-400D-A459-21EA54C4DE68}" destId="{D923D6F9-EFCB-4709-B0A0-47C7873AE888}" srcOrd="2" destOrd="0" presId="urn:microsoft.com/office/officeart/2009/3/layout/HorizontalOrganizationChart"/>
    <dgm:cxn modelId="{3BCFDBA8-0942-4B04-8F3F-58B83915125B}" type="presParOf" srcId="{E8EC66B9-B933-432B-8C96-A56318489300}" destId="{9BB3B42F-9F61-4631-8E85-22C4EE97DEF3}" srcOrd="2" destOrd="0" presId="urn:microsoft.com/office/officeart/2009/3/layout/HorizontalOrganizationChart"/>
    <dgm:cxn modelId="{D4B184F2-086C-4D91-A5B8-A87574405F1A}" type="presParOf" srcId="{E8EC66B9-B933-432B-8C96-A56318489300}" destId="{85312300-6852-4476-BA0E-E7E04A6B0E97}" srcOrd="3" destOrd="0" presId="urn:microsoft.com/office/officeart/2009/3/layout/HorizontalOrganizationChart"/>
    <dgm:cxn modelId="{4D1AF65A-ADA0-4A8C-AEE7-0F3AB4F4EF40}" type="presParOf" srcId="{85312300-6852-4476-BA0E-E7E04A6B0E97}" destId="{AA4CF732-C5B3-4F72-A9D9-E319D59CFA2B}" srcOrd="0" destOrd="0" presId="urn:microsoft.com/office/officeart/2009/3/layout/HorizontalOrganizationChart"/>
    <dgm:cxn modelId="{15AB5DF3-E3DF-456D-B2A9-EEB2CAF04B6E}" type="presParOf" srcId="{AA4CF732-C5B3-4F72-A9D9-E319D59CFA2B}" destId="{EA8FF986-DC29-487B-A6A3-D23991ED2284}" srcOrd="0" destOrd="0" presId="urn:microsoft.com/office/officeart/2009/3/layout/HorizontalOrganizationChart"/>
    <dgm:cxn modelId="{116D4D90-FFD9-4DC0-A0C7-D1C6910AFB22}" type="presParOf" srcId="{AA4CF732-C5B3-4F72-A9D9-E319D59CFA2B}" destId="{43B006B1-650F-489B-80F5-8A51FEE589E2}" srcOrd="1" destOrd="0" presId="urn:microsoft.com/office/officeart/2009/3/layout/HorizontalOrganizationChart"/>
    <dgm:cxn modelId="{47584C73-4648-4189-88AA-4DEEDA7D502A}" type="presParOf" srcId="{85312300-6852-4476-BA0E-E7E04A6B0E97}" destId="{D590FCF4-FCCD-42EF-86BD-AFF6B39A58A5}" srcOrd="1" destOrd="0" presId="urn:microsoft.com/office/officeart/2009/3/layout/HorizontalOrganizationChart"/>
    <dgm:cxn modelId="{365ECDA9-366F-4781-87A8-10E72C9D154F}" type="presParOf" srcId="{85312300-6852-4476-BA0E-E7E04A6B0E97}" destId="{EE0B7F19-B9FF-430F-9E41-8C7454D03E2D}" srcOrd="2" destOrd="0" presId="urn:microsoft.com/office/officeart/2009/3/layout/HorizontalOrganizationChart"/>
    <dgm:cxn modelId="{31D3F6B1-79D7-4334-8521-95AE949B0B1A}" type="presParOf" srcId="{E8EC66B9-B933-432B-8C96-A56318489300}" destId="{A94DF846-7839-42B5-94A0-AA516D0BB12D}" srcOrd="4" destOrd="0" presId="urn:microsoft.com/office/officeart/2009/3/layout/HorizontalOrganizationChart"/>
    <dgm:cxn modelId="{A21DEBB4-8B1A-47A8-A556-D18313618220}" type="presParOf" srcId="{E8EC66B9-B933-432B-8C96-A56318489300}" destId="{CA7C3EFA-9508-4705-8629-BC6CC19EC618}" srcOrd="5" destOrd="0" presId="urn:microsoft.com/office/officeart/2009/3/layout/HorizontalOrganizationChart"/>
    <dgm:cxn modelId="{863662D1-D6A7-4A2F-908D-AF0FFE09C72B}" type="presParOf" srcId="{CA7C3EFA-9508-4705-8629-BC6CC19EC618}" destId="{493EA180-8275-4F9E-A3C1-A08AC2C1799C}" srcOrd="0" destOrd="0" presId="urn:microsoft.com/office/officeart/2009/3/layout/HorizontalOrganizationChart"/>
    <dgm:cxn modelId="{5A97D089-D09B-4940-BAEE-B6D436CB37AB}" type="presParOf" srcId="{493EA180-8275-4F9E-A3C1-A08AC2C1799C}" destId="{8CC9B9CC-3893-4BA6-AE60-034FEBC7E2F5}" srcOrd="0" destOrd="0" presId="urn:microsoft.com/office/officeart/2009/3/layout/HorizontalOrganizationChart"/>
    <dgm:cxn modelId="{7E39F80D-F639-481E-90A9-8C01403BE85F}" type="presParOf" srcId="{493EA180-8275-4F9E-A3C1-A08AC2C1799C}" destId="{302804F7-FDA2-47D8-AF32-6DA9310AFF13}" srcOrd="1" destOrd="0" presId="urn:microsoft.com/office/officeart/2009/3/layout/HorizontalOrganizationChart"/>
    <dgm:cxn modelId="{D1DFA75D-7C9C-4FAE-998A-026C1C6B06FB}" type="presParOf" srcId="{CA7C3EFA-9508-4705-8629-BC6CC19EC618}" destId="{42558047-3429-4916-9ABE-95142B8AB883}" srcOrd="1" destOrd="0" presId="urn:microsoft.com/office/officeart/2009/3/layout/HorizontalOrganizationChart"/>
    <dgm:cxn modelId="{2CB93A56-78C4-4416-A23A-6782C05EF811}" type="presParOf" srcId="{CA7C3EFA-9508-4705-8629-BC6CC19EC618}" destId="{03B63D56-C956-4A8F-A093-AA1D4D8A3267}" srcOrd="2" destOrd="0" presId="urn:microsoft.com/office/officeart/2009/3/layout/HorizontalOrganizationChart"/>
    <dgm:cxn modelId="{232F450F-8138-42EF-A87A-619A03B721E3}" type="presParOf" srcId="{E8EC66B9-B933-432B-8C96-A56318489300}" destId="{0138A3C6-E38E-4465-BA37-98C930FA2EC3}" srcOrd="6" destOrd="0" presId="urn:microsoft.com/office/officeart/2009/3/layout/HorizontalOrganizationChart"/>
    <dgm:cxn modelId="{00B4161B-31FA-4ABB-ACBA-B441D2CEAA9E}" type="presParOf" srcId="{E8EC66B9-B933-432B-8C96-A56318489300}" destId="{2F848191-1236-44A6-B979-5F9833F7D70A}" srcOrd="7" destOrd="0" presId="urn:microsoft.com/office/officeart/2009/3/layout/HorizontalOrganizationChart"/>
    <dgm:cxn modelId="{C44A45E0-8279-4870-8176-96263BEAEA91}" type="presParOf" srcId="{2F848191-1236-44A6-B979-5F9833F7D70A}" destId="{CD5F1B2E-393A-4120-931A-FF0E632B02B1}" srcOrd="0" destOrd="0" presId="urn:microsoft.com/office/officeart/2009/3/layout/HorizontalOrganizationChart"/>
    <dgm:cxn modelId="{70C14A5A-DF82-4F13-8BBD-732764A3C0BB}" type="presParOf" srcId="{CD5F1B2E-393A-4120-931A-FF0E632B02B1}" destId="{178ACAAB-96A8-485D-9D5E-A10A6C4EE62B}" srcOrd="0" destOrd="0" presId="urn:microsoft.com/office/officeart/2009/3/layout/HorizontalOrganizationChart"/>
    <dgm:cxn modelId="{C9816FD5-E32F-4FC4-B1A8-A42E38397F5F}" type="presParOf" srcId="{CD5F1B2E-393A-4120-931A-FF0E632B02B1}" destId="{769C2DAB-84B4-4845-AF51-C26FE424619D}" srcOrd="1" destOrd="0" presId="urn:microsoft.com/office/officeart/2009/3/layout/HorizontalOrganizationChart"/>
    <dgm:cxn modelId="{C3DAA8DD-96FA-4689-AB73-F10BE329B984}" type="presParOf" srcId="{2F848191-1236-44A6-B979-5F9833F7D70A}" destId="{1ABCD0CE-CEC6-47E3-B36C-26773C559F0A}" srcOrd="1" destOrd="0" presId="urn:microsoft.com/office/officeart/2009/3/layout/HorizontalOrganizationChart"/>
    <dgm:cxn modelId="{DC5B765B-58B5-4F0F-8587-375A0E24C1E9}" type="presParOf" srcId="{2F848191-1236-44A6-B979-5F9833F7D70A}" destId="{3900687D-4885-42BF-BDF2-03F58144EB34}" srcOrd="2" destOrd="0" presId="urn:microsoft.com/office/officeart/2009/3/layout/HorizontalOrganizationChart"/>
    <dgm:cxn modelId="{DFB6A0D5-EFBE-4313-8A36-B5F99F814A63}" type="presParOf" srcId="{E8EC66B9-B933-432B-8C96-A56318489300}" destId="{3CECE119-F71B-493B-80A3-ACE2CBA48B5B}" srcOrd="8" destOrd="0" presId="urn:microsoft.com/office/officeart/2009/3/layout/HorizontalOrganizationChart"/>
    <dgm:cxn modelId="{BA017775-D531-4915-824B-B778CA7EDDFE}" type="presParOf" srcId="{E8EC66B9-B933-432B-8C96-A56318489300}" destId="{A13C39F5-A6CE-4631-BDA6-BCD3D07431F9}" srcOrd="9" destOrd="0" presId="urn:microsoft.com/office/officeart/2009/3/layout/HorizontalOrganizationChart"/>
    <dgm:cxn modelId="{59487BD2-AC56-4E70-9B39-D31AE0A6BAC6}" type="presParOf" srcId="{A13C39F5-A6CE-4631-BDA6-BCD3D07431F9}" destId="{A0B22457-F954-4BFF-B2E4-B180F870BEF5}" srcOrd="0" destOrd="0" presId="urn:microsoft.com/office/officeart/2009/3/layout/HorizontalOrganizationChart"/>
    <dgm:cxn modelId="{354772B7-22F5-4BB8-B12C-AEEEF9CA6498}" type="presParOf" srcId="{A0B22457-F954-4BFF-B2E4-B180F870BEF5}" destId="{80C4E4DC-C259-4004-9501-1C3A8B80F39C}" srcOrd="0" destOrd="0" presId="urn:microsoft.com/office/officeart/2009/3/layout/HorizontalOrganizationChart"/>
    <dgm:cxn modelId="{680044BE-C421-4FA0-8D2F-C3E35B803DFC}" type="presParOf" srcId="{A0B22457-F954-4BFF-B2E4-B180F870BEF5}" destId="{A446E1BF-F743-4C56-8A33-ABD0446F42C1}" srcOrd="1" destOrd="0" presId="urn:microsoft.com/office/officeart/2009/3/layout/HorizontalOrganizationChart"/>
    <dgm:cxn modelId="{7F586BC5-AA5B-4DE7-AEEA-FEB1B6188400}" type="presParOf" srcId="{A13C39F5-A6CE-4631-BDA6-BCD3D07431F9}" destId="{B4C66915-B966-4F02-9E2C-D945731B3000}" srcOrd="1" destOrd="0" presId="urn:microsoft.com/office/officeart/2009/3/layout/HorizontalOrganizationChart"/>
    <dgm:cxn modelId="{D05FBF70-0D52-4CCD-BFE2-7A9D2451B439}" type="presParOf" srcId="{A13C39F5-A6CE-4631-BDA6-BCD3D07431F9}" destId="{B93CDF30-3265-4113-A929-7DB38A1ADB65}" srcOrd="2" destOrd="0" presId="urn:microsoft.com/office/officeart/2009/3/layout/HorizontalOrganizationChart"/>
    <dgm:cxn modelId="{03CE1AFF-E3A3-40B9-9762-11201F2DE907}" type="presParOf" srcId="{E8EC66B9-B933-432B-8C96-A56318489300}" destId="{C01A5938-1AAD-4619-87DA-80E3D75C1823}" srcOrd="10" destOrd="0" presId="urn:microsoft.com/office/officeart/2009/3/layout/HorizontalOrganizationChart"/>
    <dgm:cxn modelId="{D36F86E2-BCCA-4E07-817E-B298AAADED0B}" type="presParOf" srcId="{E8EC66B9-B933-432B-8C96-A56318489300}" destId="{9C28BA19-5ED4-4AE5-A731-F4B5F7797D95}" srcOrd="11" destOrd="0" presId="urn:microsoft.com/office/officeart/2009/3/layout/HorizontalOrganizationChart"/>
    <dgm:cxn modelId="{8B06EC9E-EB03-4A67-8B2B-E8DE0C99AEF3}" type="presParOf" srcId="{9C28BA19-5ED4-4AE5-A731-F4B5F7797D95}" destId="{FA0803BF-EE18-444A-83C6-B39776B080FB}" srcOrd="0" destOrd="0" presId="urn:microsoft.com/office/officeart/2009/3/layout/HorizontalOrganizationChart"/>
    <dgm:cxn modelId="{52366195-134C-434C-A26C-19E8E29E47B6}" type="presParOf" srcId="{FA0803BF-EE18-444A-83C6-B39776B080FB}" destId="{4BAED6D5-AC58-4521-8D51-F6C7A5369C45}" srcOrd="0" destOrd="0" presId="urn:microsoft.com/office/officeart/2009/3/layout/HorizontalOrganizationChart"/>
    <dgm:cxn modelId="{36E7B40F-89E6-4137-81BB-04832DE71A0D}" type="presParOf" srcId="{FA0803BF-EE18-444A-83C6-B39776B080FB}" destId="{D743C7DB-D47A-4810-8077-2616AF4703BD}" srcOrd="1" destOrd="0" presId="urn:microsoft.com/office/officeart/2009/3/layout/HorizontalOrganizationChart"/>
    <dgm:cxn modelId="{66807A0B-597B-4269-ACA8-A06563ADD7D7}" type="presParOf" srcId="{9C28BA19-5ED4-4AE5-A731-F4B5F7797D95}" destId="{57B1DD6E-FD67-460F-81B8-89D0E809DC4D}" srcOrd="1" destOrd="0" presId="urn:microsoft.com/office/officeart/2009/3/layout/HorizontalOrganizationChart"/>
    <dgm:cxn modelId="{D9AC1EA5-062E-4A8A-A303-69D51EA0DC69}" type="presParOf" srcId="{9C28BA19-5ED4-4AE5-A731-F4B5F7797D95}" destId="{DC9AA8C1-07AD-4DF0-9C8B-328D8DEFFB9E}" srcOrd="2" destOrd="0" presId="urn:microsoft.com/office/officeart/2009/3/layout/HorizontalOrganizationChart"/>
    <dgm:cxn modelId="{07491A7E-15E4-4C3F-AE36-4DD3C48D4FC9}" type="presParOf" srcId="{E8EC66B9-B933-432B-8C96-A56318489300}" destId="{87079D7C-A130-4C36-98B2-140E1E9C541F}" srcOrd="12" destOrd="0" presId="urn:microsoft.com/office/officeart/2009/3/layout/HorizontalOrganizationChart"/>
    <dgm:cxn modelId="{58C09F5C-D0AD-4567-B672-532274C487FB}" type="presParOf" srcId="{E8EC66B9-B933-432B-8C96-A56318489300}" destId="{193ED0BF-2E95-47FC-BAAE-4A5C7AE19E00}" srcOrd="13" destOrd="0" presId="urn:microsoft.com/office/officeart/2009/3/layout/HorizontalOrganizationChart"/>
    <dgm:cxn modelId="{A83CD323-DAEE-4B4D-AE02-2B012C5F5F8A}" type="presParOf" srcId="{193ED0BF-2E95-47FC-BAAE-4A5C7AE19E00}" destId="{862C45A1-867C-4CF9-B61D-E72FB42BD0EB}" srcOrd="0" destOrd="0" presId="urn:microsoft.com/office/officeart/2009/3/layout/HorizontalOrganizationChart"/>
    <dgm:cxn modelId="{CAEC9B60-53EA-433E-9DA3-E9BE5F9EC1E7}" type="presParOf" srcId="{862C45A1-867C-4CF9-B61D-E72FB42BD0EB}" destId="{697960BB-6273-463A-B041-2CAD7AF13535}" srcOrd="0" destOrd="0" presId="urn:microsoft.com/office/officeart/2009/3/layout/HorizontalOrganizationChart"/>
    <dgm:cxn modelId="{C7ABE408-99C4-400D-8E6F-C1DFFF8742C6}" type="presParOf" srcId="{862C45A1-867C-4CF9-B61D-E72FB42BD0EB}" destId="{10162054-EC1E-45FD-B787-713B1754E25D}" srcOrd="1" destOrd="0" presId="urn:microsoft.com/office/officeart/2009/3/layout/HorizontalOrganizationChart"/>
    <dgm:cxn modelId="{E2AD8096-A60C-4CEF-8158-C8B03187E036}" type="presParOf" srcId="{193ED0BF-2E95-47FC-BAAE-4A5C7AE19E00}" destId="{9F807B35-ACF5-4C11-B4F5-5500262B3719}" srcOrd="1" destOrd="0" presId="urn:microsoft.com/office/officeart/2009/3/layout/HorizontalOrganizationChart"/>
    <dgm:cxn modelId="{1E6EF452-CEBB-4443-8C6C-2568B6580653}" type="presParOf" srcId="{193ED0BF-2E95-47FC-BAAE-4A5C7AE19E00}" destId="{B39E99EA-0121-45CD-BB90-A927E2674FB6}" srcOrd="2" destOrd="0" presId="urn:microsoft.com/office/officeart/2009/3/layout/HorizontalOrganizationChart"/>
    <dgm:cxn modelId="{F1822012-8DBD-456C-96FF-1EEA2B7D8385}" type="presParOf" srcId="{E8EC66B9-B933-432B-8C96-A56318489300}" destId="{824052EE-85A2-485A-9239-F6E013952663}" srcOrd="14" destOrd="0" presId="urn:microsoft.com/office/officeart/2009/3/layout/HorizontalOrganizationChart"/>
    <dgm:cxn modelId="{5657603F-C421-455B-B471-FF95CE7FD834}" type="presParOf" srcId="{E8EC66B9-B933-432B-8C96-A56318489300}" destId="{3ABEC492-B7FA-4EDE-A6A7-864FCDD48D29}" srcOrd="15" destOrd="0" presId="urn:microsoft.com/office/officeart/2009/3/layout/HorizontalOrganizationChart"/>
    <dgm:cxn modelId="{885AE908-81D5-42DE-BC5A-2D9A72550985}" type="presParOf" srcId="{3ABEC492-B7FA-4EDE-A6A7-864FCDD48D29}" destId="{442735FE-2097-4730-A834-3A53CEA518C5}" srcOrd="0" destOrd="0" presId="urn:microsoft.com/office/officeart/2009/3/layout/HorizontalOrganizationChart"/>
    <dgm:cxn modelId="{6C9E488B-4A70-4784-802F-F323E2920633}" type="presParOf" srcId="{442735FE-2097-4730-A834-3A53CEA518C5}" destId="{FB484FBC-A587-43A9-8EB1-16FED3B23D7E}" srcOrd="0" destOrd="0" presId="urn:microsoft.com/office/officeart/2009/3/layout/HorizontalOrganizationChart"/>
    <dgm:cxn modelId="{FA6543BA-02BD-4689-A390-A9258A5FE3DE}" type="presParOf" srcId="{442735FE-2097-4730-A834-3A53CEA518C5}" destId="{EE59BE61-1090-450B-A789-904EE163DFF8}" srcOrd="1" destOrd="0" presId="urn:microsoft.com/office/officeart/2009/3/layout/HorizontalOrganizationChart"/>
    <dgm:cxn modelId="{12A34DFA-EE96-4130-8A06-02A5EFCA4107}" type="presParOf" srcId="{3ABEC492-B7FA-4EDE-A6A7-864FCDD48D29}" destId="{DF6AFC49-F4E3-4EA5-A18A-EAEF9803DEAF}" srcOrd="1" destOrd="0" presId="urn:microsoft.com/office/officeart/2009/3/layout/HorizontalOrganizationChart"/>
    <dgm:cxn modelId="{1E711A84-D4D3-418B-87DE-58ED60E4F677}" type="presParOf" srcId="{3ABEC492-B7FA-4EDE-A6A7-864FCDD48D29}" destId="{9398A1A2-F7E8-464F-8B7E-124AE4CD42D9}" srcOrd="2" destOrd="0" presId="urn:microsoft.com/office/officeart/2009/3/layout/HorizontalOrganizationChart"/>
    <dgm:cxn modelId="{ABE6633C-D4B9-4A71-8F81-BBD0150B75C8}" type="presParOf" srcId="{E8EC66B9-B933-432B-8C96-A56318489300}" destId="{A1002437-C7AE-4531-8638-6BA96C633A63}" srcOrd="16" destOrd="0" presId="urn:microsoft.com/office/officeart/2009/3/layout/HorizontalOrganizationChart"/>
    <dgm:cxn modelId="{66EA5AD5-3D74-42D8-8535-875780F1AB4C}" type="presParOf" srcId="{E8EC66B9-B933-432B-8C96-A56318489300}" destId="{808EB49B-8D87-46D7-B90A-2FA175D6DDB3}" srcOrd="17" destOrd="0" presId="urn:microsoft.com/office/officeart/2009/3/layout/HorizontalOrganizationChart"/>
    <dgm:cxn modelId="{2548D52E-3BAC-4881-96A2-9E4265F938F4}" type="presParOf" srcId="{808EB49B-8D87-46D7-B90A-2FA175D6DDB3}" destId="{CBA49972-2839-4C2A-A3D5-9710236B0F65}" srcOrd="0" destOrd="0" presId="urn:microsoft.com/office/officeart/2009/3/layout/HorizontalOrganizationChart"/>
    <dgm:cxn modelId="{ECF9249D-BDE1-49C1-AA12-B810A4A62B76}" type="presParOf" srcId="{CBA49972-2839-4C2A-A3D5-9710236B0F65}" destId="{DDFB22A0-D0A8-4F99-BC61-ABE1805978C4}" srcOrd="0" destOrd="0" presId="urn:microsoft.com/office/officeart/2009/3/layout/HorizontalOrganizationChart"/>
    <dgm:cxn modelId="{62113DFD-DB80-431D-B2D4-42ABF9264D20}" type="presParOf" srcId="{CBA49972-2839-4C2A-A3D5-9710236B0F65}" destId="{84608684-D426-45E5-97ED-7F2A2087D029}" srcOrd="1" destOrd="0" presId="urn:microsoft.com/office/officeart/2009/3/layout/HorizontalOrganizationChart"/>
    <dgm:cxn modelId="{C60E7FD3-FC90-4DBB-9981-10335325BED8}" type="presParOf" srcId="{808EB49B-8D87-46D7-B90A-2FA175D6DDB3}" destId="{88F00702-C72D-4D2A-A512-540204E6D97C}" srcOrd="1" destOrd="0" presId="urn:microsoft.com/office/officeart/2009/3/layout/HorizontalOrganizationChart"/>
    <dgm:cxn modelId="{DA25B130-D063-4BFF-863A-CDCA9E18117B}" type="presParOf" srcId="{808EB49B-8D87-46D7-B90A-2FA175D6DDB3}" destId="{DA23E9E8-9EDB-400E-B6AF-1C21B490D2EA}" srcOrd="2" destOrd="0" presId="urn:microsoft.com/office/officeart/2009/3/layout/HorizontalOrganizationChart"/>
    <dgm:cxn modelId="{1F06C9C0-6A77-4330-8F05-5B7E60629CC9}" type="presParOf" srcId="{B10474A5-813A-4802-9536-1E93219FDA11}" destId="{F5E22C0C-1C40-4AC6-ACCC-C9EB9CBBC90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79F4A-A904-48E6-A601-6A3889537E9E}">
      <dsp:nvSpPr>
        <dsp:cNvPr id="0" name=""/>
        <dsp:cNvSpPr/>
      </dsp:nvSpPr>
      <dsp:spPr>
        <a:xfrm>
          <a:off x="2458855" y="2784808"/>
          <a:ext cx="221175" cy="26154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2615402"/>
              </a:lnTo>
              <a:lnTo>
                <a:pt x="221175" y="26154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1D7DBD-67C3-490F-800F-FBF1D4FDEC05}">
      <dsp:nvSpPr>
        <dsp:cNvPr id="0" name=""/>
        <dsp:cNvSpPr/>
      </dsp:nvSpPr>
      <dsp:spPr>
        <a:xfrm>
          <a:off x="3785909" y="4924682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475527"/>
              </a:lnTo>
              <a:lnTo>
                <a:pt x="221175" y="475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BEDCC9-DC52-4774-9F21-7D6A53402CEE}">
      <dsp:nvSpPr>
        <dsp:cNvPr id="0" name=""/>
        <dsp:cNvSpPr/>
      </dsp:nvSpPr>
      <dsp:spPr>
        <a:xfrm>
          <a:off x="3785909" y="4878962"/>
          <a:ext cx="221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17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49DFF4-3580-4BE6-947B-47053F38F34A}">
      <dsp:nvSpPr>
        <dsp:cNvPr id="0" name=""/>
        <dsp:cNvSpPr/>
      </dsp:nvSpPr>
      <dsp:spPr>
        <a:xfrm>
          <a:off x="3785909" y="4449155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475527"/>
              </a:moveTo>
              <a:lnTo>
                <a:pt x="110587" y="475527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D4C5D6-CDA6-4822-B592-7CC199550CC4}">
      <dsp:nvSpPr>
        <dsp:cNvPr id="0" name=""/>
        <dsp:cNvSpPr/>
      </dsp:nvSpPr>
      <dsp:spPr>
        <a:xfrm>
          <a:off x="2458855" y="2784808"/>
          <a:ext cx="221175" cy="2139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2139874"/>
              </a:lnTo>
              <a:lnTo>
                <a:pt x="221175" y="2139874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521B6-7EA0-49F4-8EE0-CC698F4B8B29}">
      <dsp:nvSpPr>
        <dsp:cNvPr id="0" name=""/>
        <dsp:cNvSpPr/>
      </dsp:nvSpPr>
      <dsp:spPr>
        <a:xfrm>
          <a:off x="2458855" y="2784808"/>
          <a:ext cx="221175" cy="7132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713291"/>
              </a:lnTo>
              <a:lnTo>
                <a:pt x="221175" y="71329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7AD96-8ED8-4128-A7B2-36E13423B226}">
      <dsp:nvSpPr>
        <dsp:cNvPr id="0" name=""/>
        <dsp:cNvSpPr/>
      </dsp:nvSpPr>
      <dsp:spPr>
        <a:xfrm>
          <a:off x="5112963" y="3927907"/>
          <a:ext cx="221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175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B17ACE-43F3-4571-A422-4B1DCCBFA768}">
      <dsp:nvSpPr>
        <dsp:cNvPr id="0" name=""/>
        <dsp:cNvSpPr/>
      </dsp:nvSpPr>
      <dsp:spPr>
        <a:xfrm>
          <a:off x="3785909" y="3022571"/>
          <a:ext cx="221175" cy="9510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951055"/>
              </a:lnTo>
              <a:lnTo>
                <a:pt x="221175" y="951055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9E42D-EB39-43FB-9C14-76D410717652}">
      <dsp:nvSpPr>
        <dsp:cNvPr id="0" name=""/>
        <dsp:cNvSpPr/>
      </dsp:nvSpPr>
      <dsp:spPr>
        <a:xfrm>
          <a:off x="3785909" y="3022571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475527"/>
              </a:lnTo>
              <a:lnTo>
                <a:pt x="221175" y="47552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6B843-E385-4C66-A632-467F1F5B6719}">
      <dsp:nvSpPr>
        <dsp:cNvPr id="0" name=""/>
        <dsp:cNvSpPr/>
      </dsp:nvSpPr>
      <dsp:spPr>
        <a:xfrm>
          <a:off x="3785909" y="2976851"/>
          <a:ext cx="2211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21175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F6A55D-B20F-4F51-8A5B-06C48E2FE7CF}">
      <dsp:nvSpPr>
        <dsp:cNvPr id="0" name=""/>
        <dsp:cNvSpPr/>
      </dsp:nvSpPr>
      <dsp:spPr>
        <a:xfrm>
          <a:off x="3785909" y="2547044"/>
          <a:ext cx="221175" cy="475527"/>
        </a:xfrm>
        <a:custGeom>
          <a:avLst/>
          <a:gdLst/>
          <a:ahLst/>
          <a:cxnLst/>
          <a:rect l="0" t="0" r="0" b="0"/>
          <a:pathLst>
            <a:path>
              <a:moveTo>
                <a:pt x="0" y="475527"/>
              </a:moveTo>
              <a:lnTo>
                <a:pt x="110587" y="475527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436DA-C02B-4AA6-AEA7-CC54842F3AFA}">
      <dsp:nvSpPr>
        <dsp:cNvPr id="0" name=""/>
        <dsp:cNvSpPr/>
      </dsp:nvSpPr>
      <dsp:spPr>
        <a:xfrm>
          <a:off x="3785909" y="2071516"/>
          <a:ext cx="221175" cy="951055"/>
        </a:xfrm>
        <a:custGeom>
          <a:avLst/>
          <a:gdLst/>
          <a:ahLst/>
          <a:cxnLst/>
          <a:rect l="0" t="0" r="0" b="0"/>
          <a:pathLst>
            <a:path>
              <a:moveTo>
                <a:pt x="0" y="951055"/>
              </a:moveTo>
              <a:lnTo>
                <a:pt x="110587" y="951055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EE760-EB0B-4B38-A00D-1F3606187FA3}">
      <dsp:nvSpPr>
        <dsp:cNvPr id="0" name=""/>
        <dsp:cNvSpPr/>
      </dsp:nvSpPr>
      <dsp:spPr>
        <a:xfrm>
          <a:off x="2458855" y="2784808"/>
          <a:ext cx="221175" cy="237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587" y="0"/>
              </a:lnTo>
              <a:lnTo>
                <a:pt x="110587" y="237763"/>
              </a:lnTo>
              <a:lnTo>
                <a:pt x="221175" y="23776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BD9F5-4A92-424A-919A-B542049BE19F}">
      <dsp:nvSpPr>
        <dsp:cNvPr id="0" name=""/>
        <dsp:cNvSpPr/>
      </dsp:nvSpPr>
      <dsp:spPr>
        <a:xfrm>
          <a:off x="2458855" y="2547044"/>
          <a:ext cx="221175" cy="237763"/>
        </a:xfrm>
        <a:custGeom>
          <a:avLst/>
          <a:gdLst/>
          <a:ahLst/>
          <a:cxnLst/>
          <a:rect l="0" t="0" r="0" b="0"/>
          <a:pathLst>
            <a:path>
              <a:moveTo>
                <a:pt x="0" y="237763"/>
              </a:moveTo>
              <a:lnTo>
                <a:pt x="110587" y="237763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89521-3325-4D49-9F0A-E5723D23FF3F}">
      <dsp:nvSpPr>
        <dsp:cNvPr id="0" name=""/>
        <dsp:cNvSpPr/>
      </dsp:nvSpPr>
      <dsp:spPr>
        <a:xfrm>
          <a:off x="2458855" y="2071516"/>
          <a:ext cx="221175" cy="713291"/>
        </a:xfrm>
        <a:custGeom>
          <a:avLst/>
          <a:gdLst/>
          <a:ahLst/>
          <a:cxnLst/>
          <a:rect l="0" t="0" r="0" b="0"/>
          <a:pathLst>
            <a:path>
              <a:moveTo>
                <a:pt x="0" y="713291"/>
              </a:moveTo>
              <a:lnTo>
                <a:pt x="110587" y="713291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204EFC-A55E-48FF-B623-E9C8F32CE561}">
      <dsp:nvSpPr>
        <dsp:cNvPr id="0" name=""/>
        <dsp:cNvSpPr/>
      </dsp:nvSpPr>
      <dsp:spPr>
        <a:xfrm>
          <a:off x="2458855" y="1595988"/>
          <a:ext cx="221175" cy="1188819"/>
        </a:xfrm>
        <a:custGeom>
          <a:avLst/>
          <a:gdLst/>
          <a:ahLst/>
          <a:cxnLst/>
          <a:rect l="0" t="0" r="0" b="0"/>
          <a:pathLst>
            <a:path>
              <a:moveTo>
                <a:pt x="0" y="1188819"/>
              </a:moveTo>
              <a:lnTo>
                <a:pt x="110587" y="1188819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674EA6-8EA8-4C9B-9DAB-E783FA52D063}">
      <dsp:nvSpPr>
        <dsp:cNvPr id="0" name=""/>
        <dsp:cNvSpPr/>
      </dsp:nvSpPr>
      <dsp:spPr>
        <a:xfrm>
          <a:off x="2458855" y="1120460"/>
          <a:ext cx="221175" cy="1664347"/>
        </a:xfrm>
        <a:custGeom>
          <a:avLst/>
          <a:gdLst/>
          <a:ahLst/>
          <a:cxnLst/>
          <a:rect l="0" t="0" r="0" b="0"/>
          <a:pathLst>
            <a:path>
              <a:moveTo>
                <a:pt x="0" y="1664347"/>
              </a:moveTo>
              <a:lnTo>
                <a:pt x="110587" y="1664347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02DED-4D42-4C17-A27E-575C0FD4CF03}">
      <dsp:nvSpPr>
        <dsp:cNvPr id="0" name=""/>
        <dsp:cNvSpPr/>
      </dsp:nvSpPr>
      <dsp:spPr>
        <a:xfrm>
          <a:off x="2458855" y="644933"/>
          <a:ext cx="221175" cy="2139874"/>
        </a:xfrm>
        <a:custGeom>
          <a:avLst/>
          <a:gdLst/>
          <a:ahLst/>
          <a:cxnLst/>
          <a:rect l="0" t="0" r="0" b="0"/>
          <a:pathLst>
            <a:path>
              <a:moveTo>
                <a:pt x="0" y="2139874"/>
              </a:moveTo>
              <a:lnTo>
                <a:pt x="110587" y="2139874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15A7F0-2314-4FF2-9F7B-A7249EFCA1A6}">
      <dsp:nvSpPr>
        <dsp:cNvPr id="0" name=""/>
        <dsp:cNvSpPr/>
      </dsp:nvSpPr>
      <dsp:spPr>
        <a:xfrm>
          <a:off x="2458855" y="169405"/>
          <a:ext cx="221175" cy="2615402"/>
        </a:xfrm>
        <a:custGeom>
          <a:avLst/>
          <a:gdLst/>
          <a:ahLst/>
          <a:cxnLst/>
          <a:rect l="0" t="0" r="0" b="0"/>
          <a:pathLst>
            <a:path>
              <a:moveTo>
                <a:pt x="0" y="2615402"/>
              </a:moveTo>
              <a:lnTo>
                <a:pt x="110587" y="2615402"/>
              </a:lnTo>
              <a:lnTo>
                <a:pt x="110587" y="0"/>
              </a:lnTo>
              <a:lnTo>
                <a:pt x="22117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E6BA5D-DA93-44EB-AF4D-69E573D18538}">
      <dsp:nvSpPr>
        <dsp:cNvPr id="0" name=""/>
        <dsp:cNvSpPr/>
      </dsp:nvSpPr>
      <dsp:spPr>
        <a:xfrm>
          <a:off x="1352976" y="2616161"/>
          <a:ext cx="1105878" cy="33729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Class </a:t>
          </a:r>
          <a:r>
            <a:rPr lang="en-US" sz="1200" kern="1200" dirty="0" err="1" smtClean="0"/>
            <a:t>MDSystem</a:t>
          </a:r>
          <a:endParaRPr lang="en-US" sz="1200" kern="1200" dirty="0"/>
        </a:p>
      </dsp:txBody>
      <dsp:txXfrm>
        <a:off x="1352976" y="2616161"/>
        <a:ext cx="1105878" cy="337292"/>
      </dsp:txXfrm>
    </dsp:sp>
    <dsp:sp modelId="{7D5C1E31-67D3-4C85-9044-66C911D86F8C}">
      <dsp:nvSpPr>
        <dsp:cNvPr id="0" name=""/>
        <dsp:cNvSpPr/>
      </dsp:nvSpPr>
      <dsp:spPr>
        <a:xfrm>
          <a:off x="2680031" y="758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Add structure</a:t>
          </a:r>
          <a:endParaRPr lang="en-US" sz="1200" kern="1200" dirty="0" smtClean="0"/>
        </a:p>
      </dsp:txBody>
      <dsp:txXfrm>
        <a:off x="2680031" y="758"/>
        <a:ext cx="1105878" cy="337292"/>
      </dsp:txXfrm>
    </dsp:sp>
    <dsp:sp modelId="{404D908B-3F4B-491F-8AF8-757B03B3A35F}">
      <dsp:nvSpPr>
        <dsp:cNvPr id="0" name=""/>
        <dsp:cNvSpPr/>
      </dsp:nvSpPr>
      <dsp:spPr>
        <a:xfrm>
          <a:off x="2680031" y="476286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SetDump</a:t>
          </a:r>
          <a:endParaRPr lang="en-US" sz="1200" kern="1200" dirty="0" smtClean="0"/>
        </a:p>
      </dsp:txBody>
      <dsp:txXfrm>
        <a:off x="2680031" y="476286"/>
        <a:ext cx="1105878" cy="337292"/>
      </dsp:txXfrm>
    </dsp:sp>
    <dsp:sp modelId="{1216FFFD-6677-4BAA-B56A-D3A0A2B25F9F}">
      <dsp:nvSpPr>
        <dsp:cNvPr id="0" name=""/>
        <dsp:cNvSpPr/>
      </dsp:nvSpPr>
      <dsp:spPr>
        <a:xfrm>
          <a:off x="2680031" y="951814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SetLog</a:t>
          </a:r>
          <a:endParaRPr lang="en-US" sz="1200" kern="1200" dirty="0" smtClean="0"/>
        </a:p>
      </dsp:txBody>
      <dsp:txXfrm>
        <a:off x="2680031" y="951814"/>
        <a:ext cx="1105878" cy="337292"/>
      </dsp:txXfrm>
    </dsp:sp>
    <dsp:sp modelId="{7348E05E-0147-42B6-ADB2-79466D6EEEE9}">
      <dsp:nvSpPr>
        <dsp:cNvPr id="0" name=""/>
        <dsp:cNvSpPr/>
      </dsp:nvSpPr>
      <dsp:spPr>
        <a:xfrm>
          <a:off x="2680031" y="1427342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CheckPBC</a:t>
          </a:r>
          <a:endParaRPr lang="en-US" sz="1200" kern="1200" dirty="0" smtClean="0"/>
        </a:p>
      </dsp:txBody>
      <dsp:txXfrm>
        <a:off x="2680031" y="1427342"/>
        <a:ext cx="1105878" cy="337292"/>
      </dsp:txXfrm>
    </dsp:sp>
    <dsp:sp modelId="{25F8E951-B6A1-4C81-864A-AF223ED7D37B}">
      <dsp:nvSpPr>
        <dsp:cNvPr id="0" name=""/>
        <dsp:cNvSpPr/>
      </dsp:nvSpPr>
      <dsp:spPr>
        <a:xfrm>
          <a:off x="2680031" y="1902869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PBC_distance</a:t>
          </a:r>
          <a:endParaRPr lang="en-US" sz="1200" kern="1200" dirty="0" smtClean="0"/>
        </a:p>
      </dsp:txBody>
      <dsp:txXfrm>
        <a:off x="2680031" y="1902869"/>
        <a:ext cx="1105878" cy="337292"/>
      </dsp:txXfrm>
    </dsp:sp>
    <dsp:sp modelId="{E7CFDEEE-BEF1-430D-9186-5139A5E221C3}">
      <dsp:nvSpPr>
        <dsp:cNvPr id="0" name=""/>
        <dsp:cNvSpPr/>
      </dsp:nvSpPr>
      <dsp:spPr>
        <a:xfrm>
          <a:off x="2680031" y="2378397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NVE</a:t>
          </a:r>
          <a:endParaRPr lang="en-US" sz="1200" kern="1200" dirty="0" smtClean="0"/>
        </a:p>
      </dsp:txBody>
      <dsp:txXfrm>
        <a:off x="2680031" y="2378397"/>
        <a:ext cx="1105878" cy="337292"/>
      </dsp:txXfrm>
    </dsp:sp>
    <dsp:sp modelId="{E5F7E6D2-C218-4638-B92E-A26BFB3348A0}">
      <dsp:nvSpPr>
        <dsp:cNvPr id="0" name=""/>
        <dsp:cNvSpPr/>
      </dsp:nvSpPr>
      <dsp:spPr>
        <a:xfrm>
          <a:off x="2680031" y="2853925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Dump</a:t>
          </a:r>
          <a:endParaRPr lang="en-US" sz="1200" kern="1200" dirty="0" smtClean="0"/>
        </a:p>
      </dsp:txBody>
      <dsp:txXfrm>
        <a:off x="2680031" y="2853925"/>
        <a:ext cx="1105878" cy="337292"/>
      </dsp:txXfrm>
    </dsp:sp>
    <dsp:sp modelId="{9DE69599-1DAB-43CE-B753-1DA1183DAEC9}">
      <dsp:nvSpPr>
        <dsp:cNvPr id="0" name=""/>
        <dsp:cNvSpPr/>
      </dsp:nvSpPr>
      <dsp:spPr>
        <a:xfrm>
          <a:off x="4007085" y="1902869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kineTicEnergy</a:t>
          </a:r>
          <a:endParaRPr lang="en-US" sz="1200" kern="1200" dirty="0" smtClean="0"/>
        </a:p>
      </dsp:txBody>
      <dsp:txXfrm>
        <a:off x="4007085" y="1902869"/>
        <a:ext cx="1105878" cy="337292"/>
      </dsp:txXfrm>
    </dsp:sp>
    <dsp:sp modelId="{A56C0F91-BEAF-4DA8-AE4E-5A3C3BB53C4E}">
      <dsp:nvSpPr>
        <dsp:cNvPr id="0" name=""/>
        <dsp:cNvSpPr/>
      </dsp:nvSpPr>
      <dsp:spPr>
        <a:xfrm>
          <a:off x="4007085" y="2378397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Temperature</a:t>
          </a:r>
          <a:endParaRPr lang="en-US" sz="1200" kern="1200" dirty="0" smtClean="0"/>
        </a:p>
      </dsp:txBody>
      <dsp:txXfrm>
        <a:off x="4007085" y="2378397"/>
        <a:ext cx="1105878" cy="337292"/>
      </dsp:txXfrm>
    </dsp:sp>
    <dsp:sp modelId="{A4BD1302-FB1D-4A61-9E49-26A7B4707033}">
      <dsp:nvSpPr>
        <dsp:cNvPr id="0" name=""/>
        <dsp:cNvSpPr/>
      </dsp:nvSpPr>
      <dsp:spPr>
        <a:xfrm>
          <a:off x="4007085" y="2853925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potentialEnergy</a:t>
          </a:r>
          <a:endParaRPr lang="en-US" sz="1200" kern="1200" dirty="0" smtClean="0"/>
        </a:p>
      </dsp:txBody>
      <dsp:txXfrm>
        <a:off x="4007085" y="2853925"/>
        <a:ext cx="1105878" cy="337292"/>
      </dsp:txXfrm>
    </dsp:sp>
    <dsp:sp modelId="{2B2A1ABC-5E6C-4B2D-B2F8-6D4DED5E9EBD}">
      <dsp:nvSpPr>
        <dsp:cNvPr id="0" name=""/>
        <dsp:cNvSpPr/>
      </dsp:nvSpPr>
      <dsp:spPr>
        <a:xfrm>
          <a:off x="4007085" y="3329453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Momentum</a:t>
          </a:r>
          <a:endParaRPr lang="en-US" sz="1200" kern="1200" dirty="0" smtClean="0"/>
        </a:p>
      </dsp:txBody>
      <dsp:txXfrm>
        <a:off x="4007085" y="3329453"/>
        <a:ext cx="1105878" cy="337292"/>
      </dsp:txXfrm>
    </dsp:sp>
    <dsp:sp modelId="{D8625017-FB97-4690-A1BD-159FE4DDA7A6}">
      <dsp:nvSpPr>
        <dsp:cNvPr id="0" name=""/>
        <dsp:cNvSpPr/>
      </dsp:nvSpPr>
      <dsp:spPr>
        <a:xfrm>
          <a:off x="4007085" y="3804980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DiffCoef</a:t>
          </a:r>
          <a:endParaRPr lang="en-US" sz="1200" kern="1200" dirty="0" smtClean="0"/>
        </a:p>
      </dsp:txBody>
      <dsp:txXfrm>
        <a:off x="4007085" y="3804980"/>
        <a:ext cx="1105878" cy="337292"/>
      </dsp:txXfrm>
    </dsp:sp>
    <dsp:sp modelId="{8CFD24DE-DC01-47D5-A05D-AFAB3AF8CCFD}">
      <dsp:nvSpPr>
        <dsp:cNvPr id="0" name=""/>
        <dsp:cNvSpPr/>
      </dsp:nvSpPr>
      <dsp:spPr>
        <a:xfrm>
          <a:off x="5334139" y="3804980"/>
          <a:ext cx="1105878" cy="3372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MDS</a:t>
          </a:r>
          <a:endParaRPr lang="en-US" sz="1200" kern="1200" dirty="0" smtClean="0"/>
        </a:p>
      </dsp:txBody>
      <dsp:txXfrm>
        <a:off x="5334139" y="3804980"/>
        <a:ext cx="1105878" cy="337292"/>
      </dsp:txXfrm>
    </dsp:sp>
    <dsp:sp modelId="{B0FFDD71-8BF1-4602-9E16-0BC83EB0DE70}">
      <dsp:nvSpPr>
        <dsp:cNvPr id="0" name=""/>
        <dsp:cNvSpPr/>
      </dsp:nvSpPr>
      <dsp:spPr>
        <a:xfrm>
          <a:off x="2680031" y="3329453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Log</a:t>
          </a:r>
          <a:endParaRPr lang="en-US" sz="1200" kern="1200" dirty="0" smtClean="0"/>
        </a:p>
      </dsp:txBody>
      <dsp:txXfrm>
        <a:off x="2680031" y="3329453"/>
        <a:ext cx="1105878" cy="337292"/>
      </dsp:txXfrm>
    </dsp:sp>
    <dsp:sp modelId="{DE645FE9-1285-4883-A1AC-7CEDC89475D9}">
      <dsp:nvSpPr>
        <dsp:cNvPr id="0" name=""/>
        <dsp:cNvSpPr/>
      </dsp:nvSpPr>
      <dsp:spPr>
        <a:xfrm>
          <a:off x="2680031" y="4756036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verlet</a:t>
          </a:r>
          <a:endParaRPr lang="en-US" sz="1200" kern="1200" dirty="0" smtClean="0"/>
        </a:p>
      </dsp:txBody>
      <dsp:txXfrm>
        <a:off x="2680031" y="4756036"/>
        <a:ext cx="1105878" cy="337292"/>
      </dsp:txXfrm>
    </dsp:sp>
    <dsp:sp modelId="{EF5AE7B8-B80D-45CF-8655-EA93779DA126}">
      <dsp:nvSpPr>
        <dsp:cNvPr id="0" name=""/>
        <dsp:cNvSpPr/>
      </dsp:nvSpPr>
      <dsp:spPr>
        <a:xfrm>
          <a:off x="4007085" y="4280508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updateForce</a:t>
          </a:r>
          <a:endParaRPr lang="en-US" sz="1200" kern="1200" dirty="0" smtClean="0"/>
        </a:p>
      </dsp:txBody>
      <dsp:txXfrm>
        <a:off x="4007085" y="4280508"/>
        <a:ext cx="1105878" cy="337292"/>
      </dsp:txXfrm>
    </dsp:sp>
    <dsp:sp modelId="{D8BA550A-B204-43FF-8B26-CF931B4B4B90}">
      <dsp:nvSpPr>
        <dsp:cNvPr id="0" name=""/>
        <dsp:cNvSpPr/>
      </dsp:nvSpPr>
      <dsp:spPr>
        <a:xfrm>
          <a:off x="4007085" y="4756036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updatePosition</a:t>
          </a:r>
          <a:endParaRPr lang="en-US" sz="1200" kern="1200" dirty="0" smtClean="0"/>
        </a:p>
      </dsp:txBody>
      <dsp:txXfrm>
        <a:off x="4007085" y="4756036"/>
        <a:ext cx="1105878" cy="337292"/>
      </dsp:txXfrm>
    </dsp:sp>
    <dsp:sp modelId="{BA9A02C7-60E3-4F8F-99DE-63B19AB0DAC6}">
      <dsp:nvSpPr>
        <dsp:cNvPr id="0" name=""/>
        <dsp:cNvSpPr/>
      </dsp:nvSpPr>
      <dsp:spPr>
        <a:xfrm>
          <a:off x="4007085" y="5231564"/>
          <a:ext cx="1105878" cy="33729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updateVelocity</a:t>
          </a:r>
          <a:endParaRPr lang="en-US" sz="1200" kern="1200" dirty="0" smtClean="0"/>
        </a:p>
      </dsp:txBody>
      <dsp:txXfrm>
        <a:off x="4007085" y="5231564"/>
        <a:ext cx="1105878" cy="337292"/>
      </dsp:txXfrm>
    </dsp:sp>
    <dsp:sp modelId="{C61ACF88-6BE1-44FB-B3D1-EAF6AC56C149}">
      <dsp:nvSpPr>
        <dsp:cNvPr id="0" name=""/>
        <dsp:cNvSpPr/>
      </dsp:nvSpPr>
      <dsp:spPr>
        <a:xfrm>
          <a:off x="2680031" y="5231564"/>
          <a:ext cx="1105878" cy="33729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Force</a:t>
          </a:r>
          <a:endParaRPr lang="en-US" sz="1200" kern="1200" dirty="0" smtClean="0"/>
        </a:p>
      </dsp:txBody>
      <dsp:txXfrm>
        <a:off x="2680031" y="5231564"/>
        <a:ext cx="1105878" cy="337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FF2A34-B9F5-4CF7-BC92-AFA2DC9B5E07}">
      <dsp:nvSpPr>
        <dsp:cNvPr id="0" name=""/>
        <dsp:cNvSpPr/>
      </dsp:nvSpPr>
      <dsp:spPr>
        <a:xfrm>
          <a:off x="1882411" y="1417327"/>
          <a:ext cx="279954" cy="12038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977" y="0"/>
              </a:lnTo>
              <a:lnTo>
                <a:pt x="139977" y="1203805"/>
              </a:lnTo>
              <a:lnTo>
                <a:pt x="279954" y="120380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16CAF7-E756-4F3B-91F7-AC870B7018FC}">
      <dsp:nvSpPr>
        <dsp:cNvPr id="0" name=""/>
        <dsp:cNvSpPr/>
      </dsp:nvSpPr>
      <dsp:spPr>
        <a:xfrm>
          <a:off x="1882411" y="1417327"/>
          <a:ext cx="279954" cy="601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977" y="0"/>
              </a:lnTo>
              <a:lnTo>
                <a:pt x="139977" y="601902"/>
              </a:lnTo>
              <a:lnTo>
                <a:pt x="279954" y="6019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1907F9-D9E0-4251-BC01-FCA0C9BC8B35}">
      <dsp:nvSpPr>
        <dsp:cNvPr id="0" name=""/>
        <dsp:cNvSpPr/>
      </dsp:nvSpPr>
      <dsp:spPr>
        <a:xfrm>
          <a:off x="1882411" y="1371606"/>
          <a:ext cx="2799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995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26626-EBA5-493F-9A4F-6671A628603D}">
      <dsp:nvSpPr>
        <dsp:cNvPr id="0" name=""/>
        <dsp:cNvSpPr/>
      </dsp:nvSpPr>
      <dsp:spPr>
        <a:xfrm>
          <a:off x="1882411" y="815424"/>
          <a:ext cx="279954" cy="601902"/>
        </a:xfrm>
        <a:custGeom>
          <a:avLst/>
          <a:gdLst/>
          <a:ahLst/>
          <a:cxnLst/>
          <a:rect l="0" t="0" r="0" b="0"/>
          <a:pathLst>
            <a:path>
              <a:moveTo>
                <a:pt x="0" y="601902"/>
              </a:moveTo>
              <a:lnTo>
                <a:pt x="139977" y="601902"/>
              </a:lnTo>
              <a:lnTo>
                <a:pt x="139977" y="0"/>
              </a:lnTo>
              <a:lnTo>
                <a:pt x="27995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A6294-7D31-4562-85AA-B01C47385F94}">
      <dsp:nvSpPr>
        <dsp:cNvPr id="0" name=""/>
        <dsp:cNvSpPr/>
      </dsp:nvSpPr>
      <dsp:spPr>
        <a:xfrm>
          <a:off x="1882411" y="213521"/>
          <a:ext cx="279954" cy="1203805"/>
        </a:xfrm>
        <a:custGeom>
          <a:avLst/>
          <a:gdLst/>
          <a:ahLst/>
          <a:cxnLst/>
          <a:rect l="0" t="0" r="0" b="0"/>
          <a:pathLst>
            <a:path>
              <a:moveTo>
                <a:pt x="0" y="1203805"/>
              </a:moveTo>
              <a:lnTo>
                <a:pt x="139977" y="1203805"/>
              </a:lnTo>
              <a:lnTo>
                <a:pt x="139977" y="0"/>
              </a:lnTo>
              <a:lnTo>
                <a:pt x="279954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690F2-3AB0-4074-92C2-BFB15C02F169}">
      <dsp:nvSpPr>
        <dsp:cNvPr id="0" name=""/>
        <dsp:cNvSpPr/>
      </dsp:nvSpPr>
      <dsp:spPr>
        <a:xfrm>
          <a:off x="482637" y="1203861"/>
          <a:ext cx="1399773" cy="42693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Class Atom</a:t>
          </a:r>
          <a:endParaRPr lang="en-US" sz="1400" kern="1200" dirty="0"/>
        </a:p>
      </dsp:txBody>
      <dsp:txXfrm>
        <a:off x="482637" y="1203861"/>
        <a:ext cx="1399773" cy="426930"/>
      </dsp:txXfrm>
    </dsp:sp>
    <dsp:sp modelId="{42275F02-2DCD-4F31-9051-C171DE4FA833}">
      <dsp:nvSpPr>
        <dsp:cNvPr id="0" name=""/>
        <dsp:cNvSpPr/>
      </dsp:nvSpPr>
      <dsp:spPr>
        <a:xfrm>
          <a:off x="2162366" y="56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Create FCC structure</a:t>
          </a:r>
          <a:endParaRPr lang="en-US" sz="1400" kern="1200" dirty="0"/>
        </a:p>
      </dsp:txBody>
      <dsp:txXfrm>
        <a:off x="2162366" y="56"/>
        <a:ext cx="1399773" cy="426930"/>
      </dsp:txXfrm>
    </dsp:sp>
    <dsp:sp modelId="{8D0D2ABD-7059-4464-96EB-39B549911F67}">
      <dsp:nvSpPr>
        <dsp:cNvPr id="0" name=""/>
        <dsp:cNvSpPr/>
      </dsp:nvSpPr>
      <dsp:spPr>
        <a:xfrm>
          <a:off x="2162366" y="601958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Add atoms</a:t>
          </a:r>
          <a:endParaRPr lang="en-US" sz="1400" kern="1200" dirty="0"/>
        </a:p>
      </dsp:txBody>
      <dsp:txXfrm>
        <a:off x="2162366" y="601958"/>
        <a:ext cx="1399773" cy="426930"/>
      </dsp:txXfrm>
    </dsp:sp>
    <dsp:sp modelId="{DFA86634-1718-4007-952E-024D599DA377}">
      <dsp:nvSpPr>
        <dsp:cNvPr id="0" name=""/>
        <dsp:cNvSpPr/>
      </dsp:nvSpPr>
      <dsp:spPr>
        <a:xfrm>
          <a:off x="2162366" y="1203861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Assign Temperature</a:t>
          </a:r>
          <a:endParaRPr lang="en-US" sz="1400" kern="1200" dirty="0"/>
        </a:p>
      </dsp:txBody>
      <dsp:txXfrm>
        <a:off x="2162366" y="1203861"/>
        <a:ext cx="1399773" cy="426930"/>
      </dsp:txXfrm>
    </dsp:sp>
    <dsp:sp modelId="{3F4400D6-6F4C-4A5B-B6E6-49F19D5E8E9E}">
      <dsp:nvSpPr>
        <dsp:cNvPr id="0" name=""/>
        <dsp:cNvSpPr/>
      </dsp:nvSpPr>
      <dsp:spPr>
        <a:xfrm>
          <a:off x="2162366" y="1805764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Print structure</a:t>
          </a:r>
          <a:endParaRPr lang="en-US" sz="1400" kern="1200" dirty="0"/>
        </a:p>
      </dsp:txBody>
      <dsp:txXfrm>
        <a:off x="2162366" y="1805764"/>
        <a:ext cx="1399773" cy="426930"/>
      </dsp:txXfrm>
    </dsp:sp>
    <dsp:sp modelId="{B0D6F197-34D0-4C0D-8F3B-F52FAB2A290C}">
      <dsp:nvSpPr>
        <dsp:cNvPr id="0" name=""/>
        <dsp:cNvSpPr/>
      </dsp:nvSpPr>
      <dsp:spPr>
        <a:xfrm>
          <a:off x="2162366" y="2407666"/>
          <a:ext cx="1399773" cy="42693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Show 3D structure</a:t>
          </a:r>
          <a:endParaRPr lang="en-US" sz="1400" kern="1200" dirty="0"/>
        </a:p>
      </dsp:txBody>
      <dsp:txXfrm>
        <a:off x="2162366" y="2407666"/>
        <a:ext cx="1399773" cy="426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02437-C7AE-4531-8638-6BA96C633A63}">
      <dsp:nvSpPr>
        <dsp:cNvPr id="0" name=""/>
        <dsp:cNvSpPr/>
      </dsp:nvSpPr>
      <dsp:spPr>
        <a:xfrm>
          <a:off x="2358056" y="2047103"/>
          <a:ext cx="218352" cy="18778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1877831"/>
              </a:lnTo>
              <a:lnTo>
                <a:pt x="218352" y="187783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052EE-85A2-485A-9239-F6E013952663}">
      <dsp:nvSpPr>
        <dsp:cNvPr id="0" name=""/>
        <dsp:cNvSpPr/>
      </dsp:nvSpPr>
      <dsp:spPr>
        <a:xfrm>
          <a:off x="2358056" y="2047103"/>
          <a:ext cx="218352" cy="14083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1408373"/>
              </a:lnTo>
              <a:lnTo>
                <a:pt x="218352" y="140837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079D7C-A130-4C36-98B2-140E1E9C541F}">
      <dsp:nvSpPr>
        <dsp:cNvPr id="0" name=""/>
        <dsp:cNvSpPr/>
      </dsp:nvSpPr>
      <dsp:spPr>
        <a:xfrm>
          <a:off x="2358056" y="2047103"/>
          <a:ext cx="218352" cy="9389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938915"/>
              </a:lnTo>
              <a:lnTo>
                <a:pt x="218352" y="93891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A5938-1AAD-4619-87DA-80E3D75C1823}">
      <dsp:nvSpPr>
        <dsp:cNvPr id="0" name=""/>
        <dsp:cNvSpPr/>
      </dsp:nvSpPr>
      <dsp:spPr>
        <a:xfrm>
          <a:off x="2358056" y="2047103"/>
          <a:ext cx="218352" cy="469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9176" y="0"/>
              </a:lnTo>
              <a:lnTo>
                <a:pt x="109176" y="469457"/>
              </a:lnTo>
              <a:lnTo>
                <a:pt x="218352" y="46945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ECE119-F71B-493B-80A3-ACE2CBA48B5B}">
      <dsp:nvSpPr>
        <dsp:cNvPr id="0" name=""/>
        <dsp:cNvSpPr/>
      </dsp:nvSpPr>
      <dsp:spPr>
        <a:xfrm>
          <a:off x="2358056" y="2001382"/>
          <a:ext cx="2183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8352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8A3C6-E38E-4465-BA37-98C930FA2EC3}">
      <dsp:nvSpPr>
        <dsp:cNvPr id="0" name=""/>
        <dsp:cNvSpPr/>
      </dsp:nvSpPr>
      <dsp:spPr>
        <a:xfrm>
          <a:off x="2358056" y="1577645"/>
          <a:ext cx="218352" cy="469457"/>
        </a:xfrm>
        <a:custGeom>
          <a:avLst/>
          <a:gdLst/>
          <a:ahLst/>
          <a:cxnLst/>
          <a:rect l="0" t="0" r="0" b="0"/>
          <a:pathLst>
            <a:path>
              <a:moveTo>
                <a:pt x="0" y="469457"/>
              </a:moveTo>
              <a:lnTo>
                <a:pt x="109176" y="469457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DF846-7839-42B5-94A0-AA516D0BB12D}">
      <dsp:nvSpPr>
        <dsp:cNvPr id="0" name=""/>
        <dsp:cNvSpPr/>
      </dsp:nvSpPr>
      <dsp:spPr>
        <a:xfrm>
          <a:off x="2358056" y="1108187"/>
          <a:ext cx="218352" cy="938915"/>
        </a:xfrm>
        <a:custGeom>
          <a:avLst/>
          <a:gdLst/>
          <a:ahLst/>
          <a:cxnLst/>
          <a:rect l="0" t="0" r="0" b="0"/>
          <a:pathLst>
            <a:path>
              <a:moveTo>
                <a:pt x="0" y="938915"/>
              </a:moveTo>
              <a:lnTo>
                <a:pt x="109176" y="938915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3B42F-9F61-4631-8E85-22C4EE97DEF3}">
      <dsp:nvSpPr>
        <dsp:cNvPr id="0" name=""/>
        <dsp:cNvSpPr/>
      </dsp:nvSpPr>
      <dsp:spPr>
        <a:xfrm>
          <a:off x="2358056" y="638729"/>
          <a:ext cx="218352" cy="1408373"/>
        </a:xfrm>
        <a:custGeom>
          <a:avLst/>
          <a:gdLst/>
          <a:ahLst/>
          <a:cxnLst/>
          <a:rect l="0" t="0" r="0" b="0"/>
          <a:pathLst>
            <a:path>
              <a:moveTo>
                <a:pt x="0" y="1408373"/>
              </a:moveTo>
              <a:lnTo>
                <a:pt x="109176" y="1408373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A6294-7D31-4562-85AA-B01C47385F94}">
      <dsp:nvSpPr>
        <dsp:cNvPr id="0" name=""/>
        <dsp:cNvSpPr/>
      </dsp:nvSpPr>
      <dsp:spPr>
        <a:xfrm>
          <a:off x="2358056" y="169271"/>
          <a:ext cx="218352" cy="1877831"/>
        </a:xfrm>
        <a:custGeom>
          <a:avLst/>
          <a:gdLst/>
          <a:ahLst/>
          <a:cxnLst/>
          <a:rect l="0" t="0" r="0" b="0"/>
          <a:pathLst>
            <a:path>
              <a:moveTo>
                <a:pt x="0" y="1877831"/>
              </a:moveTo>
              <a:lnTo>
                <a:pt x="109176" y="1877831"/>
              </a:lnTo>
              <a:lnTo>
                <a:pt x="109176" y="0"/>
              </a:lnTo>
              <a:lnTo>
                <a:pt x="218352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4690F2-3AB0-4074-92C2-BFB15C02F169}">
      <dsp:nvSpPr>
        <dsp:cNvPr id="0" name=""/>
        <dsp:cNvSpPr/>
      </dsp:nvSpPr>
      <dsp:spPr>
        <a:xfrm>
          <a:off x="1266294" y="1880609"/>
          <a:ext cx="1091762" cy="3329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Unit Conversion</a:t>
          </a:r>
          <a:endParaRPr lang="en-US" sz="1300" kern="1200" dirty="0"/>
        </a:p>
      </dsp:txBody>
      <dsp:txXfrm>
        <a:off x="1266294" y="1880609"/>
        <a:ext cx="1091762" cy="332987"/>
      </dsp:txXfrm>
    </dsp:sp>
    <dsp:sp modelId="{42275F02-2DCD-4F31-9051-C171DE4FA833}">
      <dsp:nvSpPr>
        <dsp:cNvPr id="0" name=""/>
        <dsp:cNvSpPr/>
      </dsp:nvSpPr>
      <dsp:spPr>
        <a:xfrm>
          <a:off x="2576409" y="2777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Energy</a:t>
          </a:r>
          <a:endParaRPr lang="en-US" sz="1300" kern="1200" dirty="0"/>
        </a:p>
      </dsp:txBody>
      <dsp:txXfrm>
        <a:off x="2576409" y="2777"/>
        <a:ext cx="1091762" cy="332987"/>
      </dsp:txXfrm>
    </dsp:sp>
    <dsp:sp modelId="{EA8FF986-DC29-487B-A6A3-D23991ED2284}">
      <dsp:nvSpPr>
        <dsp:cNvPr id="0" name=""/>
        <dsp:cNvSpPr/>
      </dsp:nvSpPr>
      <dsp:spPr>
        <a:xfrm>
          <a:off x="2576409" y="472235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Mass</a:t>
          </a:r>
          <a:endParaRPr lang="en-US" sz="1300" kern="1200" dirty="0"/>
        </a:p>
      </dsp:txBody>
      <dsp:txXfrm>
        <a:off x="2576409" y="472235"/>
        <a:ext cx="1091762" cy="332987"/>
      </dsp:txXfrm>
    </dsp:sp>
    <dsp:sp modelId="{8CC9B9CC-3893-4BA6-AE60-034FEBC7E2F5}">
      <dsp:nvSpPr>
        <dsp:cNvPr id="0" name=""/>
        <dsp:cNvSpPr/>
      </dsp:nvSpPr>
      <dsp:spPr>
        <a:xfrm>
          <a:off x="2576409" y="941693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Length</a:t>
          </a:r>
          <a:endParaRPr lang="en-US" sz="1300" kern="1200" dirty="0"/>
        </a:p>
      </dsp:txBody>
      <dsp:txXfrm>
        <a:off x="2576409" y="941693"/>
        <a:ext cx="1091762" cy="332987"/>
      </dsp:txXfrm>
    </dsp:sp>
    <dsp:sp modelId="{178ACAAB-96A8-485D-9D5E-A10A6C4EE62B}">
      <dsp:nvSpPr>
        <dsp:cNvPr id="0" name=""/>
        <dsp:cNvSpPr/>
      </dsp:nvSpPr>
      <dsp:spPr>
        <a:xfrm>
          <a:off x="2576409" y="1411151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Temperature</a:t>
          </a:r>
          <a:endParaRPr lang="en-US" sz="1300" kern="1200" dirty="0"/>
        </a:p>
      </dsp:txBody>
      <dsp:txXfrm>
        <a:off x="2576409" y="1411151"/>
        <a:ext cx="1091762" cy="332987"/>
      </dsp:txXfrm>
    </dsp:sp>
    <dsp:sp modelId="{80C4E4DC-C259-4004-9501-1C3A8B80F39C}">
      <dsp:nvSpPr>
        <dsp:cNvPr id="0" name=""/>
        <dsp:cNvSpPr/>
      </dsp:nvSpPr>
      <dsp:spPr>
        <a:xfrm>
          <a:off x="2576409" y="1880609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Time</a:t>
          </a:r>
          <a:endParaRPr lang="en-US" sz="1300" kern="1200" dirty="0"/>
        </a:p>
      </dsp:txBody>
      <dsp:txXfrm>
        <a:off x="2576409" y="1880609"/>
        <a:ext cx="1091762" cy="332987"/>
      </dsp:txXfrm>
    </dsp:sp>
    <dsp:sp modelId="{4BAED6D5-AC58-4521-8D51-F6C7A5369C45}">
      <dsp:nvSpPr>
        <dsp:cNvPr id="0" name=""/>
        <dsp:cNvSpPr/>
      </dsp:nvSpPr>
      <dsp:spPr>
        <a:xfrm>
          <a:off x="2576409" y="2350067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Force</a:t>
          </a:r>
          <a:endParaRPr lang="en-US" sz="1300" kern="1200" dirty="0"/>
        </a:p>
      </dsp:txBody>
      <dsp:txXfrm>
        <a:off x="2576409" y="2350067"/>
        <a:ext cx="1091762" cy="332987"/>
      </dsp:txXfrm>
    </dsp:sp>
    <dsp:sp modelId="{697960BB-6273-463A-B041-2CAD7AF13535}">
      <dsp:nvSpPr>
        <dsp:cNvPr id="0" name=""/>
        <dsp:cNvSpPr/>
      </dsp:nvSpPr>
      <dsp:spPr>
        <a:xfrm>
          <a:off x="2576409" y="2819525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Pressure</a:t>
          </a:r>
          <a:endParaRPr lang="en-US" sz="1300" kern="1200" dirty="0"/>
        </a:p>
      </dsp:txBody>
      <dsp:txXfrm>
        <a:off x="2576409" y="2819525"/>
        <a:ext cx="1091762" cy="332987"/>
      </dsp:txXfrm>
    </dsp:sp>
    <dsp:sp modelId="{FB484FBC-A587-43A9-8EB1-16FED3B23D7E}">
      <dsp:nvSpPr>
        <dsp:cNvPr id="0" name=""/>
        <dsp:cNvSpPr/>
      </dsp:nvSpPr>
      <dsp:spPr>
        <a:xfrm>
          <a:off x="2576409" y="3288983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Velocity</a:t>
          </a:r>
          <a:endParaRPr lang="en-US" sz="1300" kern="1200" dirty="0"/>
        </a:p>
      </dsp:txBody>
      <dsp:txXfrm>
        <a:off x="2576409" y="3288983"/>
        <a:ext cx="1091762" cy="332987"/>
      </dsp:txXfrm>
    </dsp:sp>
    <dsp:sp modelId="{DDFB22A0-D0A8-4F99-BC61-ABE1805978C4}">
      <dsp:nvSpPr>
        <dsp:cNvPr id="0" name=""/>
        <dsp:cNvSpPr/>
      </dsp:nvSpPr>
      <dsp:spPr>
        <a:xfrm>
          <a:off x="2576409" y="3758440"/>
          <a:ext cx="1091762" cy="33298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 smtClean="0"/>
            <a:t>DiffCoeff</a:t>
          </a:r>
          <a:endParaRPr lang="en-US" sz="1300" kern="1200" dirty="0"/>
        </a:p>
      </dsp:txBody>
      <dsp:txXfrm>
        <a:off x="2576409" y="3758440"/>
        <a:ext cx="1091762" cy="3329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C0B56-401F-4FEC-89E6-F7757BB3730B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4EDF4-A966-42C3-AC50-856F7738B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45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238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901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953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341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793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54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38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00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01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231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8108F-AB00-47B2-BBDC-F603C1A0CDF4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DCC66-3E58-44B4-B9AB-F67AACC5D078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6" descr="PP_MSU_chevron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387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912863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Simulation Analysis of the Temperature Dependence of </a:t>
            </a:r>
            <a:r>
              <a:rPr lang="en-US" sz="4000" dirty="0" smtClean="0"/>
              <a:t>Argon Structure </a:t>
            </a:r>
            <a:r>
              <a:rPr lang="en-US" sz="4000" dirty="0"/>
              <a:t>and Dynamics</a:t>
            </a:r>
            <a:endParaRPr 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altLang="zh-CN" sz="1400" dirty="0" smtClean="0">
              <a:latin typeface="+mj-lt"/>
            </a:endParaRPr>
          </a:p>
          <a:p>
            <a:endParaRPr lang="en-US" altLang="zh-CN" sz="1400" dirty="0">
              <a:latin typeface="+mj-lt"/>
            </a:endParaRPr>
          </a:p>
          <a:p>
            <a:r>
              <a:rPr lang="en-US" sz="2000" dirty="0" smtClean="0">
                <a:latin typeface="+mj-lt"/>
              </a:rPr>
              <a:t>Jialin </a:t>
            </a:r>
            <a:r>
              <a:rPr lang="en-US" sz="2000" dirty="0" smtClean="0">
                <a:latin typeface="+mj-lt"/>
              </a:rPr>
              <a:t>&amp; Joe</a:t>
            </a:r>
            <a:endParaRPr lang="en-US" sz="2000" dirty="0" smtClean="0">
              <a:latin typeface="+mj-lt"/>
            </a:endParaRPr>
          </a:p>
          <a:p>
            <a:r>
              <a:rPr lang="en-US" altLang="zh-CN" sz="2000" dirty="0" smtClean="0">
                <a:latin typeface="+mj-lt"/>
              </a:rPr>
              <a:t>5/4/2016</a:t>
            </a:r>
            <a:endParaRPr lang="zh-CN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39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discussion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68" y="831184"/>
            <a:ext cx="3639675" cy="2729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61" y="3693743"/>
            <a:ext cx="3687882" cy="2765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897" y="817172"/>
            <a:ext cx="3436268" cy="274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17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3122" y="251662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Thx</a:t>
            </a:r>
            <a:endParaRPr lang="en-US" dirty="0"/>
          </a:p>
        </p:txBody>
      </p:sp>
      <p:pic>
        <p:nvPicPr>
          <p:cNvPr id="4" name="Picture 2" descr="http://pic2.zhimg.com/e05f1ca29aae44cc8be85a5ebeb68a7b_r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3" t="14088" r="27287" b="32076"/>
          <a:stretch/>
        </p:blipFill>
        <p:spPr bwMode="auto">
          <a:xfrm>
            <a:off x="2694863" y="1368585"/>
            <a:ext cx="3438900" cy="30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78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Background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7" name="图片 3" descr="Lecture_note_1_Jan_9.pdf - Adobe Reader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4" t="16384" r="20150" b="4477"/>
          <a:stretch/>
        </p:blipFill>
        <p:spPr>
          <a:xfrm>
            <a:off x="1576416" y="1196924"/>
            <a:ext cx="6409180" cy="46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0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Class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3316" name="Picture 4" descr="https://realpython.com/learn/python-first-steps/images/python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62" y="994151"/>
            <a:ext cx="1595010" cy="107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confluence.jetbrains.com/download/attachments/10422155/PYH?version=2&amp;modificationDate=1449750902000&amp;api=v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5" y="4387583"/>
            <a:ext cx="1602620" cy="160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4176012888"/>
              </p:ext>
            </p:extLst>
          </p:nvPr>
        </p:nvGraphicFramePr>
        <p:xfrm>
          <a:off x="799070" y="831184"/>
          <a:ext cx="7792995" cy="55696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821989245"/>
              </p:ext>
            </p:extLst>
          </p:nvPr>
        </p:nvGraphicFramePr>
        <p:xfrm>
          <a:off x="5099222" y="631129"/>
          <a:ext cx="4044778" cy="28346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cxnSp>
        <p:nvCxnSpPr>
          <p:cNvPr id="47" name="Elbow Connector 46"/>
          <p:cNvCxnSpPr/>
          <p:nvPr/>
        </p:nvCxnSpPr>
        <p:spPr>
          <a:xfrm rot="10800000">
            <a:off x="4572001" y="1002389"/>
            <a:ext cx="988541" cy="966454"/>
          </a:xfrm>
          <a:prstGeom prst="bentConnector3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00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Main file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84854" y="1516957"/>
            <a:ext cx="4572000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myCell 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Atom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],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39.948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5.405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sv-SE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sv-SE" sz="16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sv-SE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sv-SE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myCell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assignTemperture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20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s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MDSystem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addStructure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myCell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setDump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dirty="0" err="1">
                <a:solidFill>
                  <a:srgbClr val="808080"/>
                </a:solidFill>
                <a:highlight>
                  <a:srgbClr val="FFFFFF"/>
                </a:highlight>
              </a:rPr>
              <a:t>trajTest.xyz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</a:rPr>
              <a:t>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setLog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>
                <a:solidFill>
                  <a:srgbClr val="808080"/>
                </a:solidFill>
                <a:highlight>
                  <a:srgbClr val="FFFFFF"/>
                </a:highlight>
              </a:rPr>
              <a:t>'Ar_logTest.txt'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s</a:t>
            </a:r>
            <a:r>
              <a:rPr lang="en-US" sz="1600" b="1" dirty="0" err="1" smtClean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6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nve</a:t>
            </a:r>
            <a:r>
              <a:rPr lang="en-US" sz="16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0.001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highlight>
                  <a:srgbClr val="FFFFFF"/>
                </a:highlight>
              </a:rPr>
              <a:t>10</a:t>
            </a:r>
            <a:r>
              <a:rPr lang="en-US" sz="16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1081722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file: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3649280"/>
            <a:ext cx="20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nve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5631" y="4182603"/>
            <a:ext cx="7869196" cy="24622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nve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do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nve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dynamic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while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simulationTime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verlet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dumpMode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mod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dumpInterval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dump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LogMode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!=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mod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LogInterval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Log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+=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timestep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988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</a:t>
            </a:r>
            <a:r>
              <a:rPr lang="en-US" sz="2000" dirty="0" err="1" smtClean="0">
                <a:solidFill>
                  <a:srgbClr val="FF0000"/>
                </a:solidFill>
              </a:rPr>
              <a:t>Verlet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120" y="1375794"/>
            <a:ext cx="2634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Verlet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98771" y="1884507"/>
            <a:ext cx="6010712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verlet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Do integral using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verlet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method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updataForce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velocity2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updataVelocity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velocity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velocity2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updataForce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velocity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updataVelocity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velocity2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force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38" y="3814267"/>
            <a:ext cx="5982535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Unit conversion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23295309"/>
              </p:ext>
            </p:extLst>
          </p:nvPr>
        </p:nvGraphicFramePr>
        <p:xfrm>
          <a:off x="-955590" y="1606378"/>
          <a:ext cx="4934466" cy="4094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3381632" y="2006076"/>
            <a:ext cx="4572000" cy="22467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cEnergy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quant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mode == 1: AU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mode == 2: SI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J -&gt; AU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ratio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1.651e-21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quant1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quant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ratio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mode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quant1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quant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ratio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quant1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826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Methods: PBC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4972" y="988541"/>
            <a:ext cx="40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distance under PBC: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5298" y="1515230"/>
            <a:ext cx="5490517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PBC_distance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Read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from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self.cellLength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distance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x2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correctD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np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zeros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nn-NO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i </a:t>
            </a:r>
            <a:r>
              <a:rPr lang="nn-NO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nn-NO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nn-NO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nn-NO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nn-NO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]:</a:t>
            </a:r>
            <a:endParaRPr lang="nn-NO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correctD</a:t>
            </a:r>
            <a:r>
              <a:rPr lang="en-US" sz="1400" b="1" dirty="0" smtClean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distance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distance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correctD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distance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distance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864972" y="3974758"/>
            <a:ext cx="4003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 atoms PBC: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3159" y="4505337"/>
            <a:ext cx="7334793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highlight>
                  <a:srgbClr val="FFFFFF"/>
                </a:highlight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FF00FF"/>
                </a:solidFill>
                <a:highlight>
                  <a:srgbClr val="FFFFFF"/>
                </a:highlight>
              </a:rPr>
              <a:t>checkPBC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smtClean="0">
                <a:solidFill>
                  <a:srgbClr val="008000"/>
                </a:solidFill>
                <a:highlight>
                  <a:srgbClr val="FFFFFF"/>
                </a:highlight>
              </a:rPr>
              <a:t>#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Move atoms to current cell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xrange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totNumberOfAtom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currentPosition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j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</a:rPr>
              <a:t>in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]: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self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structure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-=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math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floor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currentPosition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cellLength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70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discussion: Test run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4314" y="1054443"/>
            <a:ext cx="467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Initial temperature = 50K</a:t>
            </a:r>
          </a:p>
          <a:p>
            <a:r>
              <a:rPr lang="en-US" dirty="0" smtClean="0"/>
              <a:t>Cell parameter = 5.405 A</a:t>
            </a:r>
            <a:endParaRPr lang="en-US" dirty="0"/>
          </a:p>
        </p:txBody>
      </p:sp>
      <p:pic>
        <p:nvPicPr>
          <p:cNvPr id="4" name="50K_largeCe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98589"/>
            <a:ext cx="3978876" cy="2984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547300"/>
            <a:ext cx="3718698" cy="27890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99" y="3336323"/>
            <a:ext cx="3718698" cy="278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4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3" y="431074"/>
            <a:ext cx="4585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Results and discussion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9" y="1041700"/>
            <a:ext cx="3399996" cy="2549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9" y="3934019"/>
            <a:ext cx="3252659" cy="2439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84" y="973512"/>
            <a:ext cx="3654337" cy="26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7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45864</TotalTime>
  <Words>453</Words>
  <Application>Microsoft Office PowerPoint</Application>
  <PresentationFormat>On-screen Show (4:3)</PresentationFormat>
  <Paragraphs>109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宋体</vt:lpstr>
      <vt:lpstr>Arial</vt:lpstr>
      <vt:lpstr>Office Theme</vt:lpstr>
      <vt:lpstr>Simulation Analysis of the Temperature Dependence of Argon Structure and Dynamics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conch project</dc:title>
  <dc:creator>刘嘉林</dc:creator>
  <cp:lastModifiedBy>Jialin Liu</cp:lastModifiedBy>
  <cp:revision>505</cp:revision>
  <dcterms:created xsi:type="dcterms:W3CDTF">2014-09-21T16:51:35Z</dcterms:created>
  <dcterms:modified xsi:type="dcterms:W3CDTF">2016-05-04T05:03:12Z</dcterms:modified>
</cp:coreProperties>
</file>